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95" r:id="rId3"/>
    <p:sldId id="259" r:id="rId4"/>
    <p:sldId id="329" r:id="rId5"/>
    <p:sldId id="342" r:id="rId6"/>
    <p:sldId id="330" r:id="rId7"/>
    <p:sldId id="331" r:id="rId8"/>
    <p:sldId id="332" r:id="rId9"/>
    <p:sldId id="337" r:id="rId10"/>
    <p:sldId id="260" r:id="rId11"/>
    <p:sldId id="261" r:id="rId12"/>
    <p:sldId id="262" r:id="rId13"/>
    <p:sldId id="351" r:id="rId14"/>
    <p:sldId id="348" r:id="rId15"/>
    <p:sldId id="347" r:id="rId16"/>
    <p:sldId id="346" r:id="rId17"/>
    <p:sldId id="263" r:id="rId18"/>
    <p:sldId id="264" r:id="rId19"/>
    <p:sldId id="352" r:id="rId20"/>
    <p:sldId id="265" r:id="rId21"/>
    <p:sldId id="266" r:id="rId22"/>
    <p:sldId id="267" r:id="rId23"/>
    <p:sldId id="339" r:id="rId24"/>
    <p:sldId id="341" r:id="rId25"/>
    <p:sldId id="270" r:id="rId26"/>
    <p:sldId id="271" r:id="rId27"/>
    <p:sldId id="272" r:id="rId28"/>
    <p:sldId id="349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3" r:id="rId39"/>
    <p:sldId id="350" r:id="rId40"/>
    <p:sldId id="284" r:id="rId41"/>
    <p:sldId id="285" r:id="rId42"/>
    <p:sldId id="353" r:id="rId43"/>
    <p:sldId id="344" r:id="rId44"/>
    <p:sldId id="34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34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372A20-D3FF-4945-B98C-80672D68D367}" v="10" dt="2024-01-22T09:07:43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930" autoAdjust="0"/>
  </p:normalViewPr>
  <p:slideViewPr>
    <p:cSldViewPr snapToGrid="0">
      <p:cViewPr varScale="1">
        <p:scale>
          <a:sx n="71" d="100"/>
          <a:sy n="71" d="100"/>
        </p:scale>
        <p:origin x="1138" y="67"/>
      </p:cViewPr>
      <p:guideLst/>
    </p:cSldViewPr>
  </p:slideViewPr>
  <p:outlineViewPr>
    <p:cViewPr>
      <p:scale>
        <a:sx n="33" d="100"/>
        <a:sy n="33" d="100"/>
      </p:scale>
      <p:origin x="0" y="-54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y Ennis" userId="eb27747c-7d1c-4c52-b077-9e6c2583560c" providerId="ADAL" clId="{9A2B01DA-6763-4C71-BB20-B51F48B07CDD}"/>
    <pc:docChg chg="undo custSel addSld modSld sldOrd">
      <pc:chgData name="Cathy Ennis" userId="eb27747c-7d1c-4c52-b077-9e6c2583560c" providerId="ADAL" clId="{9A2B01DA-6763-4C71-BB20-B51F48B07CDD}" dt="2023-01-10T13:18:11.999" v="707" actId="20577"/>
      <pc:docMkLst>
        <pc:docMk/>
      </pc:docMkLst>
      <pc:sldChg chg="modSp mod">
        <pc:chgData name="Cathy Ennis" userId="eb27747c-7d1c-4c52-b077-9e6c2583560c" providerId="ADAL" clId="{9A2B01DA-6763-4C71-BB20-B51F48B07CDD}" dt="2023-01-03T13:09:54.373" v="1" actId="20577"/>
        <pc:sldMkLst>
          <pc:docMk/>
          <pc:sldMk cId="0" sldId="257"/>
        </pc:sldMkLst>
        <pc:spChg chg="mod">
          <ac:chgData name="Cathy Ennis" userId="eb27747c-7d1c-4c52-b077-9e6c2583560c" providerId="ADAL" clId="{9A2B01DA-6763-4C71-BB20-B51F48B07CDD}" dt="2023-01-03T13:09:54.373" v="1" actId="20577"/>
          <ac:spMkLst>
            <pc:docMk/>
            <pc:sldMk cId="0" sldId="257"/>
            <ac:spMk id="69" creationId="{00000000-0000-0000-0000-000000000000}"/>
          </ac:spMkLst>
        </pc:spChg>
      </pc:sldChg>
      <pc:sldChg chg="addSp delSp modSp mod modAnim modNotesTx">
        <pc:chgData name="Cathy Ennis" userId="eb27747c-7d1c-4c52-b077-9e6c2583560c" providerId="ADAL" clId="{9A2B01DA-6763-4C71-BB20-B51F48B07CDD}" dt="2023-01-03T14:19:51.945" v="623" actId="5793"/>
        <pc:sldMkLst>
          <pc:docMk/>
          <pc:sldMk cId="0" sldId="260"/>
        </pc:sldMkLst>
        <pc:spChg chg="add del mod">
          <ac:chgData name="Cathy Ennis" userId="eb27747c-7d1c-4c52-b077-9e6c2583560c" providerId="ADAL" clId="{9A2B01DA-6763-4C71-BB20-B51F48B07CDD}" dt="2023-01-03T14:15:25.284" v="606" actId="478"/>
          <ac:spMkLst>
            <pc:docMk/>
            <pc:sldMk cId="0" sldId="260"/>
            <ac:spMk id="5" creationId="{663AF4E4-E65E-2BBF-D275-A0C6A9C5986B}"/>
          </ac:spMkLst>
        </pc:spChg>
        <pc:spChg chg="mod">
          <ac:chgData name="Cathy Ennis" userId="eb27747c-7d1c-4c52-b077-9e6c2583560c" providerId="ADAL" clId="{9A2B01DA-6763-4C71-BB20-B51F48B07CDD}" dt="2023-01-03T13:43:00.243" v="50" actId="1076"/>
          <ac:spMkLst>
            <pc:docMk/>
            <pc:sldMk cId="0" sldId="260"/>
            <ac:spMk id="91" creationId="{00000000-0000-0000-0000-000000000000}"/>
          </ac:spMkLst>
        </pc:spChg>
        <pc:spChg chg="mod">
          <ac:chgData name="Cathy Ennis" userId="eb27747c-7d1c-4c52-b077-9e6c2583560c" providerId="ADAL" clId="{9A2B01DA-6763-4C71-BB20-B51F48B07CDD}" dt="2023-01-03T13:42:53.859" v="49" actId="14100"/>
          <ac:spMkLst>
            <pc:docMk/>
            <pc:sldMk cId="0" sldId="260"/>
            <ac:spMk id="92" creationId="{00000000-0000-0000-0000-000000000000}"/>
          </ac:spMkLst>
        </pc:spChg>
        <pc:spChg chg="mod">
          <ac:chgData name="Cathy Ennis" userId="eb27747c-7d1c-4c52-b077-9e6c2583560c" providerId="ADAL" clId="{9A2B01DA-6763-4C71-BB20-B51F48B07CDD}" dt="2023-01-03T13:43:10.173" v="54" actId="1076"/>
          <ac:spMkLst>
            <pc:docMk/>
            <pc:sldMk cId="0" sldId="260"/>
            <ac:spMk id="93" creationId="{00000000-0000-0000-0000-000000000000}"/>
          </ac:spMkLst>
        </pc:spChg>
        <pc:spChg chg="mod">
          <ac:chgData name="Cathy Ennis" userId="eb27747c-7d1c-4c52-b077-9e6c2583560c" providerId="ADAL" clId="{9A2B01DA-6763-4C71-BB20-B51F48B07CDD}" dt="2023-01-03T13:42:50.795" v="48" actId="14100"/>
          <ac:spMkLst>
            <pc:docMk/>
            <pc:sldMk cId="0" sldId="260"/>
            <ac:spMk id="94" creationId="{00000000-0000-0000-0000-000000000000}"/>
          </ac:spMkLst>
        </pc:spChg>
        <pc:graphicFrameChg chg="add mod modGraphic">
          <ac:chgData name="Cathy Ennis" userId="eb27747c-7d1c-4c52-b077-9e6c2583560c" providerId="ADAL" clId="{9A2B01DA-6763-4C71-BB20-B51F48B07CDD}" dt="2023-01-03T14:15:50.008" v="609" actId="339"/>
          <ac:graphicFrameMkLst>
            <pc:docMk/>
            <pc:sldMk cId="0" sldId="260"/>
            <ac:graphicFrameMk id="2" creationId="{7FCE7315-10B5-33FE-D054-CE44F7ACA641}"/>
          </ac:graphicFrameMkLst>
        </pc:graphicFrameChg>
        <pc:picChg chg="del mod">
          <ac:chgData name="Cathy Ennis" userId="eb27747c-7d1c-4c52-b077-9e6c2583560c" providerId="ADAL" clId="{9A2B01DA-6763-4C71-BB20-B51F48B07CDD}" dt="2023-01-03T14:14:45.451" v="601" actId="478"/>
          <ac:picMkLst>
            <pc:docMk/>
            <pc:sldMk cId="0" sldId="260"/>
            <ac:picMk id="90" creationId="{00000000-0000-0000-0000-000000000000}"/>
          </ac:picMkLst>
        </pc:picChg>
      </pc:sldChg>
      <pc:sldChg chg="modSp mod">
        <pc:chgData name="Cathy Ennis" userId="eb27747c-7d1c-4c52-b077-9e6c2583560c" providerId="ADAL" clId="{9A2B01DA-6763-4C71-BB20-B51F48B07CDD}" dt="2023-01-03T13:43:46.135" v="136" actId="20577"/>
        <pc:sldMkLst>
          <pc:docMk/>
          <pc:sldMk cId="0" sldId="261"/>
        </pc:sldMkLst>
        <pc:spChg chg="mod">
          <ac:chgData name="Cathy Ennis" userId="eb27747c-7d1c-4c52-b077-9e6c2583560c" providerId="ADAL" clId="{9A2B01DA-6763-4C71-BB20-B51F48B07CDD}" dt="2023-01-03T13:43:46.135" v="136" actId="20577"/>
          <ac:spMkLst>
            <pc:docMk/>
            <pc:sldMk cId="0" sldId="261"/>
            <ac:spMk id="100" creationId="{00000000-0000-0000-0000-000000000000}"/>
          </ac:spMkLst>
        </pc:spChg>
      </pc:sldChg>
      <pc:sldChg chg="modNotes modNotesTx">
        <pc:chgData name="Cathy Ennis" userId="eb27747c-7d1c-4c52-b077-9e6c2583560c" providerId="ADAL" clId="{9A2B01DA-6763-4C71-BB20-B51F48B07CDD}" dt="2023-01-03T13:52:59.622" v="235" actId="20577"/>
        <pc:sldMkLst>
          <pc:docMk/>
          <pc:sldMk cId="0" sldId="262"/>
        </pc:sldMkLst>
      </pc:sldChg>
      <pc:sldChg chg="addSp delSp modSp mod">
        <pc:chgData name="Cathy Ennis" userId="eb27747c-7d1c-4c52-b077-9e6c2583560c" providerId="ADAL" clId="{9A2B01DA-6763-4C71-BB20-B51F48B07CDD}" dt="2023-01-03T13:58:34.216" v="386"/>
        <pc:sldMkLst>
          <pc:docMk/>
          <pc:sldMk cId="0" sldId="264"/>
        </pc:sldMkLst>
        <pc:picChg chg="del mod">
          <ac:chgData name="Cathy Ennis" userId="eb27747c-7d1c-4c52-b077-9e6c2583560c" providerId="ADAL" clId="{9A2B01DA-6763-4C71-BB20-B51F48B07CDD}" dt="2023-01-03T13:58:33.821" v="385" actId="478"/>
          <ac:picMkLst>
            <pc:docMk/>
            <pc:sldMk cId="0" sldId="264"/>
            <ac:picMk id="2" creationId="{BE1302CE-039E-4A7F-8C3E-7A23B9DBBE40}"/>
          </ac:picMkLst>
        </pc:picChg>
        <pc:picChg chg="add mod">
          <ac:chgData name="Cathy Ennis" userId="eb27747c-7d1c-4c52-b077-9e6c2583560c" providerId="ADAL" clId="{9A2B01DA-6763-4C71-BB20-B51F48B07CDD}" dt="2023-01-03T13:58:34.216" v="386"/>
          <ac:picMkLst>
            <pc:docMk/>
            <pc:sldMk cId="0" sldId="264"/>
            <ac:picMk id="3" creationId="{2BE81E93-A1AA-C0C8-0880-7A738779F6F1}"/>
          </ac:picMkLst>
        </pc:picChg>
        <pc:picChg chg="mod modCrop">
          <ac:chgData name="Cathy Ennis" userId="eb27747c-7d1c-4c52-b077-9e6c2583560c" providerId="ADAL" clId="{9A2B01DA-6763-4C71-BB20-B51F48B07CDD}" dt="2023-01-03T13:57:57.918" v="378" actId="732"/>
          <ac:picMkLst>
            <pc:docMk/>
            <pc:sldMk cId="0" sldId="264"/>
            <ac:picMk id="116" creationId="{00000000-0000-0000-0000-000000000000}"/>
          </ac:picMkLst>
        </pc:picChg>
      </pc:sldChg>
      <pc:sldChg chg="modSp mod">
        <pc:chgData name="Cathy Ennis" userId="eb27747c-7d1c-4c52-b077-9e6c2583560c" providerId="ADAL" clId="{9A2B01DA-6763-4C71-BB20-B51F48B07CDD}" dt="2023-01-03T13:59:04.638" v="395" actId="20577"/>
        <pc:sldMkLst>
          <pc:docMk/>
          <pc:sldMk cId="0" sldId="266"/>
        </pc:sldMkLst>
        <pc:spChg chg="mod">
          <ac:chgData name="Cathy Ennis" userId="eb27747c-7d1c-4c52-b077-9e6c2583560c" providerId="ADAL" clId="{9A2B01DA-6763-4C71-BB20-B51F48B07CDD}" dt="2023-01-03T13:59:04.638" v="395" actId="20577"/>
          <ac:spMkLst>
            <pc:docMk/>
            <pc:sldMk cId="0" sldId="266"/>
            <ac:spMk id="129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03T13:59:14.093" v="405" actId="20577"/>
        <pc:sldMkLst>
          <pc:docMk/>
          <pc:sldMk cId="0" sldId="267"/>
        </pc:sldMkLst>
        <pc:spChg chg="mod">
          <ac:chgData name="Cathy Ennis" userId="eb27747c-7d1c-4c52-b077-9e6c2583560c" providerId="ADAL" clId="{9A2B01DA-6763-4C71-BB20-B51F48B07CDD}" dt="2023-01-03T13:59:14.093" v="405" actId="20577"/>
          <ac:spMkLst>
            <pc:docMk/>
            <pc:sldMk cId="0" sldId="267"/>
            <ac:spMk id="137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03T13:59:24.284" v="408"/>
        <pc:sldMkLst>
          <pc:docMk/>
          <pc:sldMk cId="0" sldId="270"/>
        </pc:sldMkLst>
        <pc:spChg chg="mod">
          <ac:chgData name="Cathy Ennis" userId="eb27747c-7d1c-4c52-b077-9e6c2583560c" providerId="ADAL" clId="{9A2B01DA-6763-4C71-BB20-B51F48B07CDD}" dt="2023-01-03T13:59:24.284" v="408"/>
          <ac:spMkLst>
            <pc:docMk/>
            <pc:sldMk cId="0" sldId="270"/>
            <ac:spMk id="159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03T13:59:30.741" v="422" actId="20577"/>
        <pc:sldMkLst>
          <pc:docMk/>
          <pc:sldMk cId="0" sldId="271"/>
        </pc:sldMkLst>
        <pc:spChg chg="mod">
          <ac:chgData name="Cathy Ennis" userId="eb27747c-7d1c-4c52-b077-9e6c2583560c" providerId="ADAL" clId="{9A2B01DA-6763-4C71-BB20-B51F48B07CDD}" dt="2023-01-03T13:59:30.741" v="422" actId="20577"/>
          <ac:spMkLst>
            <pc:docMk/>
            <pc:sldMk cId="0" sldId="271"/>
            <ac:spMk id="166" creationId="{00000000-0000-0000-0000-000000000000}"/>
          </ac:spMkLst>
        </pc:spChg>
      </pc:sldChg>
      <pc:sldChg chg="addSp delSp modSp mod">
        <pc:chgData name="Cathy Ennis" userId="eb27747c-7d1c-4c52-b077-9e6c2583560c" providerId="ADAL" clId="{9A2B01DA-6763-4C71-BB20-B51F48B07CDD}" dt="2023-01-10T13:14:14.508" v="695" actId="20577"/>
        <pc:sldMkLst>
          <pc:docMk/>
          <pc:sldMk cId="0" sldId="278"/>
        </pc:sldMkLst>
        <pc:spChg chg="add del mod">
          <ac:chgData name="Cathy Ennis" userId="eb27747c-7d1c-4c52-b077-9e6c2583560c" providerId="ADAL" clId="{9A2B01DA-6763-4C71-BB20-B51F48B07CDD}" dt="2023-01-03T14:04:50.363" v="508"/>
          <ac:spMkLst>
            <pc:docMk/>
            <pc:sldMk cId="0" sldId="278"/>
            <ac:spMk id="2" creationId="{D35C9087-265B-60CF-AB9C-E85BAE6F1FEB}"/>
          </ac:spMkLst>
        </pc:spChg>
        <pc:spChg chg="add del mod">
          <ac:chgData name="Cathy Ennis" userId="eb27747c-7d1c-4c52-b077-9e6c2583560c" providerId="ADAL" clId="{9A2B01DA-6763-4C71-BB20-B51F48B07CDD}" dt="2023-01-03T14:04:50.363" v="508"/>
          <ac:spMkLst>
            <pc:docMk/>
            <pc:sldMk cId="0" sldId="278"/>
            <ac:spMk id="3" creationId="{97334CD9-137F-E7D0-BE37-8F76D89FFBEE}"/>
          </ac:spMkLst>
        </pc:spChg>
        <pc:spChg chg="mod">
          <ac:chgData name="Cathy Ennis" userId="eb27747c-7d1c-4c52-b077-9e6c2583560c" providerId="ADAL" clId="{9A2B01DA-6763-4C71-BB20-B51F48B07CDD}" dt="2023-01-03T14:04:50.363" v="508"/>
          <ac:spMkLst>
            <pc:docMk/>
            <pc:sldMk cId="0" sldId="278"/>
            <ac:spMk id="4" creationId="{614FF872-E493-400D-AEB0-C9D264A62B5C}"/>
          </ac:spMkLst>
        </pc:spChg>
        <pc:spChg chg="add del mod">
          <ac:chgData name="Cathy Ennis" userId="eb27747c-7d1c-4c52-b077-9e6c2583560c" providerId="ADAL" clId="{9A2B01DA-6763-4C71-BB20-B51F48B07CDD}" dt="2023-01-03T14:04:50.363" v="508"/>
          <ac:spMkLst>
            <pc:docMk/>
            <pc:sldMk cId="0" sldId="278"/>
            <ac:spMk id="5" creationId="{37C0986F-0AA0-B307-526D-5B75EC47DB98}"/>
          </ac:spMkLst>
        </pc:spChg>
        <pc:spChg chg="mod">
          <ac:chgData name="Cathy Ennis" userId="eb27747c-7d1c-4c52-b077-9e6c2583560c" providerId="ADAL" clId="{9A2B01DA-6763-4C71-BB20-B51F48B07CDD}" dt="2023-01-03T14:04:50.363" v="508"/>
          <ac:spMkLst>
            <pc:docMk/>
            <pc:sldMk cId="0" sldId="278"/>
            <ac:spMk id="213" creationId="{00000000-0000-0000-0000-000000000000}"/>
          </ac:spMkLst>
        </pc:spChg>
        <pc:spChg chg="mod">
          <ac:chgData name="Cathy Ennis" userId="eb27747c-7d1c-4c52-b077-9e6c2583560c" providerId="ADAL" clId="{9A2B01DA-6763-4C71-BB20-B51F48B07CDD}" dt="2023-01-10T13:14:14.508" v="695" actId="20577"/>
          <ac:spMkLst>
            <pc:docMk/>
            <pc:sldMk cId="0" sldId="278"/>
            <ac:spMk id="214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03T14:06:19.824" v="560" actId="20577"/>
        <pc:sldMkLst>
          <pc:docMk/>
          <pc:sldMk cId="0" sldId="280"/>
        </pc:sldMkLst>
        <pc:spChg chg="mod">
          <ac:chgData name="Cathy Ennis" userId="eb27747c-7d1c-4c52-b077-9e6c2583560c" providerId="ADAL" clId="{9A2B01DA-6763-4C71-BB20-B51F48B07CDD}" dt="2023-01-03T14:06:19.824" v="560" actId="20577"/>
          <ac:spMkLst>
            <pc:docMk/>
            <pc:sldMk cId="0" sldId="280"/>
            <ac:spMk id="226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10T13:14:39.857" v="696" actId="6549"/>
        <pc:sldMkLst>
          <pc:docMk/>
          <pc:sldMk cId="0" sldId="281"/>
        </pc:sldMkLst>
        <pc:spChg chg="mod">
          <ac:chgData name="Cathy Ennis" userId="eb27747c-7d1c-4c52-b077-9e6c2583560c" providerId="ADAL" clId="{9A2B01DA-6763-4C71-BB20-B51F48B07CDD}" dt="2023-01-10T13:14:39.857" v="696" actId="6549"/>
          <ac:spMkLst>
            <pc:docMk/>
            <pc:sldMk cId="0" sldId="281"/>
            <ac:spMk id="232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10T13:18:11.999" v="707" actId="20577"/>
        <pc:sldMkLst>
          <pc:docMk/>
          <pc:sldMk cId="0" sldId="283"/>
        </pc:sldMkLst>
        <pc:spChg chg="mod">
          <ac:chgData name="Cathy Ennis" userId="eb27747c-7d1c-4c52-b077-9e6c2583560c" providerId="ADAL" clId="{9A2B01DA-6763-4C71-BB20-B51F48B07CDD}" dt="2023-01-03T14:08:53.177" v="594" actId="27636"/>
          <ac:spMkLst>
            <pc:docMk/>
            <pc:sldMk cId="0" sldId="283"/>
            <ac:spMk id="8" creationId="{0B095113-073E-4763-867C-00FB444B2DB7}"/>
          </ac:spMkLst>
        </pc:spChg>
        <pc:spChg chg="mod">
          <ac:chgData name="Cathy Ennis" userId="eb27747c-7d1c-4c52-b077-9e6c2583560c" providerId="ADAL" clId="{9A2B01DA-6763-4C71-BB20-B51F48B07CDD}" dt="2023-01-10T13:18:11.999" v="707" actId="20577"/>
          <ac:spMkLst>
            <pc:docMk/>
            <pc:sldMk cId="0" sldId="283"/>
            <ac:spMk id="243" creationId="{00000000-0000-0000-0000-000000000000}"/>
          </ac:spMkLst>
        </pc:spChg>
        <pc:spChg chg="mod">
          <ac:chgData name="Cathy Ennis" userId="eb27747c-7d1c-4c52-b077-9e6c2583560c" providerId="ADAL" clId="{9A2B01DA-6763-4C71-BB20-B51F48B07CDD}" dt="2023-01-03T14:08:53.170" v="593" actId="27636"/>
          <ac:spMkLst>
            <pc:docMk/>
            <pc:sldMk cId="0" sldId="283"/>
            <ac:spMk id="244" creationId="{00000000-0000-0000-0000-000000000000}"/>
          </ac:spMkLst>
        </pc:spChg>
      </pc:sldChg>
      <pc:sldChg chg="modSp mod modShow">
        <pc:chgData name="Cathy Ennis" userId="eb27747c-7d1c-4c52-b077-9e6c2583560c" providerId="ADAL" clId="{9A2B01DA-6763-4C71-BB20-B51F48B07CDD}" dt="2023-01-03T14:24:29.098" v="625"/>
        <pc:sldMkLst>
          <pc:docMk/>
          <pc:sldMk cId="0" sldId="286"/>
        </pc:sldMkLst>
        <pc:spChg chg="mod">
          <ac:chgData name="Cathy Ennis" userId="eb27747c-7d1c-4c52-b077-9e6c2583560c" providerId="ADAL" clId="{9A2B01DA-6763-4C71-BB20-B51F48B07CDD}" dt="2023-01-03T14:24:29.098" v="625"/>
          <ac:spMkLst>
            <pc:docMk/>
            <pc:sldMk cId="0" sldId="286"/>
            <ac:spMk id="265" creationId="{00000000-0000-0000-0000-000000000000}"/>
          </ac:spMkLst>
        </pc:spChg>
      </pc:sldChg>
      <pc:sldChg chg="addSp modSp mod modAnim">
        <pc:chgData name="Cathy Ennis" userId="eb27747c-7d1c-4c52-b077-9e6c2583560c" providerId="ADAL" clId="{9A2B01DA-6763-4C71-BB20-B51F48B07CDD}" dt="2023-01-03T14:18:53.537" v="616"/>
        <pc:sldMkLst>
          <pc:docMk/>
          <pc:sldMk cId="0" sldId="331"/>
        </pc:sldMkLst>
        <pc:spChg chg="mod">
          <ac:chgData name="Cathy Ennis" userId="eb27747c-7d1c-4c52-b077-9e6c2583560c" providerId="ADAL" clId="{9A2B01DA-6763-4C71-BB20-B51F48B07CDD}" dt="2023-01-03T13:13:46.667" v="9"/>
          <ac:spMkLst>
            <pc:docMk/>
            <pc:sldMk cId="0" sldId="331"/>
            <ac:spMk id="8" creationId="{77D6267B-6D8A-4D6C-94FF-B78B495C12A5}"/>
          </ac:spMkLst>
        </pc:spChg>
        <pc:graphicFrameChg chg="add mod modGraphic">
          <ac:chgData name="Cathy Ennis" userId="eb27747c-7d1c-4c52-b077-9e6c2583560c" providerId="ADAL" clId="{9A2B01DA-6763-4C71-BB20-B51F48B07CDD}" dt="2023-01-03T14:18:37.053" v="614"/>
          <ac:graphicFrameMkLst>
            <pc:docMk/>
            <pc:sldMk cId="0" sldId="331"/>
            <ac:graphicFrameMk id="3" creationId="{66BD6763-49C7-FF22-871C-6A6374B8468F}"/>
          </ac:graphicFrameMkLst>
        </pc:graphicFrameChg>
      </pc:sldChg>
      <pc:sldChg chg="addSp delSp modSp mod delAnim modAnim">
        <pc:chgData name="Cathy Ennis" userId="eb27747c-7d1c-4c52-b077-9e6c2583560c" providerId="ADAL" clId="{9A2B01DA-6763-4C71-BB20-B51F48B07CDD}" dt="2023-01-03T14:19:39.990" v="618" actId="478"/>
        <pc:sldMkLst>
          <pc:docMk/>
          <pc:sldMk cId="0" sldId="332"/>
        </pc:sldMkLst>
        <pc:spChg chg="mod">
          <ac:chgData name="Cathy Ennis" userId="eb27747c-7d1c-4c52-b077-9e6c2583560c" providerId="ADAL" clId="{9A2B01DA-6763-4C71-BB20-B51F48B07CDD}" dt="2023-01-03T13:14:13.075" v="24" actId="20577"/>
          <ac:spMkLst>
            <pc:docMk/>
            <pc:sldMk cId="0" sldId="332"/>
            <ac:spMk id="8" creationId="{56301495-614F-41CD-9195-95E6F83DDA5D}"/>
          </ac:spMkLst>
        </pc:spChg>
        <pc:graphicFrameChg chg="add del mod">
          <ac:chgData name="Cathy Ennis" userId="eb27747c-7d1c-4c52-b077-9e6c2583560c" providerId="ADAL" clId="{9A2B01DA-6763-4C71-BB20-B51F48B07CDD}" dt="2023-01-03T14:19:39.990" v="618" actId="478"/>
          <ac:graphicFrameMkLst>
            <pc:docMk/>
            <pc:sldMk cId="0" sldId="332"/>
            <ac:graphicFrameMk id="3" creationId="{04D38450-99B3-77AF-8091-933D5A499F2A}"/>
          </ac:graphicFrameMkLst>
        </pc:graphicFrameChg>
      </pc:sldChg>
      <pc:sldChg chg="addSp delSp modSp mod">
        <pc:chgData name="Cathy Ennis" userId="eb27747c-7d1c-4c52-b077-9e6c2583560c" providerId="ADAL" clId="{9A2B01DA-6763-4C71-BB20-B51F48B07CDD}" dt="2023-01-03T14:12:25.191" v="598" actId="167"/>
        <pc:sldMkLst>
          <pc:docMk/>
          <pc:sldMk cId="3047960964" sldId="337"/>
        </pc:sldMkLst>
        <pc:picChg chg="del">
          <ac:chgData name="Cathy Ennis" userId="eb27747c-7d1c-4c52-b077-9e6c2583560c" providerId="ADAL" clId="{9A2B01DA-6763-4C71-BB20-B51F48B07CDD}" dt="2023-01-03T13:38:28.314" v="25" actId="478"/>
          <ac:picMkLst>
            <pc:docMk/>
            <pc:sldMk cId="3047960964" sldId="337"/>
            <ac:picMk id="3" creationId="{640F3D89-3378-422F-953D-ED58B9169DD0}"/>
          </ac:picMkLst>
        </pc:picChg>
        <pc:picChg chg="add del mod">
          <ac:chgData name="Cathy Ennis" userId="eb27747c-7d1c-4c52-b077-9e6c2583560c" providerId="ADAL" clId="{9A2B01DA-6763-4C71-BB20-B51F48B07CDD}" dt="2023-01-03T14:12:08.333" v="595" actId="478"/>
          <ac:picMkLst>
            <pc:docMk/>
            <pc:sldMk cId="3047960964" sldId="337"/>
            <ac:picMk id="6" creationId="{AE15BC3E-21CB-2A38-B6EA-57EB2D02943D}"/>
          </ac:picMkLst>
        </pc:picChg>
        <pc:picChg chg="add mod ord">
          <ac:chgData name="Cathy Ennis" userId="eb27747c-7d1c-4c52-b077-9e6c2583560c" providerId="ADAL" clId="{9A2B01DA-6763-4C71-BB20-B51F48B07CDD}" dt="2023-01-03T14:12:25.191" v="598" actId="167"/>
          <ac:picMkLst>
            <pc:docMk/>
            <pc:sldMk cId="3047960964" sldId="337"/>
            <ac:picMk id="8" creationId="{E01D746F-872F-CB15-BFCF-CC882F8A4207}"/>
          </ac:picMkLst>
        </pc:picChg>
      </pc:sldChg>
      <pc:sldChg chg="modSp mod">
        <pc:chgData name="Cathy Ennis" userId="eb27747c-7d1c-4c52-b077-9e6c2583560c" providerId="ADAL" clId="{9A2B01DA-6763-4C71-BB20-B51F48B07CDD}" dt="2023-01-03T13:59:19.342" v="406"/>
        <pc:sldMkLst>
          <pc:docMk/>
          <pc:sldMk cId="15231726" sldId="339"/>
        </pc:sldMkLst>
        <pc:spChg chg="mod">
          <ac:chgData name="Cathy Ennis" userId="eb27747c-7d1c-4c52-b077-9e6c2583560c" providerId="ADAL" clId="{9A2B01DA-6763-4C71-BB20-B51F48B07CDD}" dt="2023-01-03T13:59:19.342" v="406"/>
          <ac:spMkLst>
            <pc:docMk/>
            <pc:sldMk cId="15231726" sldId="339"/>
            <ac:spMk id="144" creationId="{00000000-0000-0000-0000-000000000000}"/>
          </ac:spMkLst>
        </pc:spChg>
      </pc:sldChg>
      <pc:sldChg chg="modSp mod">
        <pc:chgData name="Cathy Ennis" userId="eb27747c-7d1c-4c52-b077-9e6c2583560c" providerId="ADAL" clId="{9A2B01DA-6763-4C71-BB20-B51F48B07CDD}" dt="2023-01-03T13:59:22.168" v="407"/>
        <pc:sldMkLst>
          <pc:docMk/>
          <pc:sldMk cId="895277679" sldId="341"/>
        </pc:sldMkLst>
        <pc:spChg chg="mod">
          <ac:chgData name="Cathy Ennis" userId="eb27747c-7d1c-4c52-b077-9e6c2583560c" providerId="ADAL" clId="{9A2B01DA-6763-4C71-BB20-B51F48B07CDD}" dt="2023-01-03T13:59:22.168" v="407"/>
          <ac:spMkLst>
            <pc:docMk/>
            <pc:sldMk cId="895277679" sldId="341"/>
            <ac:spMk id="152" creationId="{00000000-0000-0000-0000-000000000000}"/>
          </ac:spMkLst>
        </pc:spChg>
      </pc:sldChg>
      <pc:sldChg chg="addSp delSp modSp mod">
        <pc:chgData name="Cathy Ennis" userId="eb27747c-7d1c-4c52-b077-9e6c2583560c" providerId="ADAL" clId="{9A2B01DA-6763-4C71-BB20-B51F48B07CDD}" dt="2023-01-03T14:56:35.469" v="676" actId="1076"/>
        <pc:sldMkLst>
          <pc:docMk/>
          <pc:sldMk cId="3671583869" sldId="343"/>
        </pc:sldMkLst>
        <pc:spChg chg="mod">
          <ac:chgData name="Cathy Ennis" userId="eb27747c-7d1c-4c52-b077-9e6c2583560c" providerId="ADAL" clId="{9A2B01DA-6763-4C71-BB20-B51F48B07CDD}" dt="2023-01-03T14:30:27.926" v="673" actId="20577"/>
          <ac:spMkLst>
            <pc:docMk/>
            <pc:sldMk cId="3671583869" sldId="343"/>
            <ac:spMk id="2" creationId="{7349DEB8-FCE6-470D-AA99-C422827805D6}"/>
          </ac:spMkLst>
        </pc:spChg>
        <pc:picChg chg="add mod">
          <ac:chgData name="Cathy Ennis" userId="eb27747c-7d1c-4c52-b077-9e6c2583560c" providerId="ADAL" clId="{9A2B01DA-6763-4C71-BB20-B51F48B07CDD}" dt="2023-01-03T14:56:35.469" v="676" actId="1076"/>
          <ac:picMkLst>
            <pc:docMk/>
            <pc:sldMk cId="3671583869" sldId="343"/>
            <ac:picMk id="5" creationId="{C2C3AFD5-3A7C-4AB3-3130-C8F58383DB87}"/>
          </ac:picMkLst>
        </pc:picChg>
        <pc:picChg chg="del">
          <ac:chgData name="Cathy Ennis" userId="eb27747c-7d1c-4c52-b077-9e6c2583560c" providerId="ADAL" clId="{9A2B01DA-6763-4C71-BB20-B51F48B07CDD}" dt="2023-01-03T14:56:23.188" v="674" actId="478"/>
          <ac:picMkLst>
            <pc:docMk/>
            <pc:sldMk cId="3671583869" sldId="343"/>
            <ac:picMk id="7" creationId="{FD716DF7-C89F-4D39-8C7A-4CF2D40C548E}"/>
          </ac:picMkLst>
        </pc:picChg>
      </pc:sldChg>
      <pc:sldChg chg="modSp mod">
        <pc:chgData name="Cathy Ennis" userId="eb27747c-7d1c-4c52-b077-9e6c2583560c" providerId="ADAL" clId="{9A2B01DA-6763-4C71-BB20-B51F48B07CDD}" dt="2023-01-03T14:28:53.063" v="650" actId="20577"/>
        <pc:sldMkLst>
          <pc:docMk/>
          <pc:sldMk cId="3733878095" sldId="344"/>
        </pc:sldMkLst>
        <pc:spChg chg="mod">
          <ac:chgData name="Cathy Ennis" userId="eb27747c-7d1c-4c52-b077-9e6c2583560c" providerId="ADAL" clId="{9A2B01DA-6763-4C71-BB20-B51F48B07CDD}" dt="2023-01-03T14:28:53.063" v="650" actId="20577"/>
          <ac:spMkLst>
            <pc:docMk/>
            <pc:sldMk cId="3733878095" sldId="344"/>
            <ac:spMk id="2" creationId="{B1F70CF1-B834-4EB6-862C-158DD9767EEB}"/>
          </ac:spMkLst>
        </pc:spChg>
      </pc:sldChg>
      <pc:sldChg chg="modSp mod">
        <pc:chgData name="Cathy Ennis" userId="eb27747c-7d1c-4c52-b077-9e6c2583560c" providerId="ADAL" clId="{9A2B01DA-6763-4C71-BB20-B51F48B07CDD}" dt="2023-01-03T13:56:07.615" v="370" actId="20577"/>
        <pc:sldMkLst>
          <pc:docMk/>
          <pc:sldMk cId="2645788771" sldId="346"/>
        </pc:sldMkLst>
        <pc:spChg chg="mod">
          <ac:chgData name="Cathy Ennis" userId="eb27747c-7d1c-4c52-b077-9e6c2583560c" providerId="ADAL" clId="{9A2B01DA-6763-4C71-BB20-B51F48B07CDD}" dt="2023-01-03T13:56:07.615" v="370" actId="20577"/>
          <ac:spMkLst>
            <pc:docMk/>
            <pc:sldMk cId="2645788771" sldId="346"/>
            <ac:spMk id="2" creationId="{F02F6B49-3B02-4293-B218-E33A2E10B0F2}"/>
          </ac:spMkLst>
        </pc:spChg>
      </pc:sldChg>
      <pc:sldChg chg="modSp mod ord">
        <pc:chgData name="Cathy Ennis" userId="eb27747c-7d1c-4c52-b077-9e6c2583560c" providerId="ADAL" clId="{9A2B01DA-6763-4C71-BB20-B51F48B07CDD}" dt="2023-01-03T13:56:38.245" v="374" actId="1076"/>
        <pc:sldMkLst>
          <pc:docMk/>
          <pc:sldMk cId="1761745621" sldId="347"/>
        </pc:sldMkLst>
        <pc:spChg chg="mod">
          <ac:chgData name="Cathy Ennis" userId="eb27747c-7d1c-4c52-b077-9e6c2583560c" providerId="ADAL" clId="{9A2B01DA-6763-4C71-BB20-B51F48B07CDD}" dt="2023-01-03T13:56:35.975" v="373"/>
          <ac:spMkLst>
            <pc:docMk/>
            <pc:sldMk cId="1761745621" sldId="347"/>
            <ac:spMk id="2" creationId="{4E4B3781-3ED4-4D16-B60C-A65D85EFCA20}"/>
          </ac:spMkLst>
        </pc:spChg>
        <pc:picChg chg="mod">
          <ac:chgData name="Cathy Ennis" userId="eb27747c-7d1c-4c52-b077-9e6c2583560c" providerId="ADAL" clId="{9A2B01DA-6763-4C71-BB20-B51F48B07CDD}" dt="2023-01-03T13:56:38.245" v="374" actId="1076"/>
          <ac:picMkLst>
            <pc:docMk/>
            <pc:sldMk cId="1761745621" sldId="347"/>
            <ac:picMk id="5" creationId="{E40B9A0C-7CD7-460C-8078-599D2B91A396}"/>
          </ac:picMkLst>
        </pc:picChg>
      </pc:sldChg>
      <pc:sldChg chg="modSp mod">
        <pc:chgData name="Cathy Ennis" userId="eb27747c-7d1c-4c52-b077-9e6c2583560c" providerId="ADAL" clId="{9A2B01DA-6763-4C71-BB20-B51F48B07CDD}" dt="2023-01-03T13:55:51.566" v="349" actId="20577"/>
        <pc:sldMkLst>
          <pc:docMk/>
          <pc:sldMk cId="3373450585" sldId="348"/>
        </pc:sldMkLst>
        <pc:spChg chg="mod">
          <ac:chgData name="Cathy Ennis" userId="eb27747c-7d1c-4c52-b077-9e6c2583560c" providerId="ADAL" clId="{9A2B01DA-6763-4C71-BB20-B51F48B07CDD}" dt="2023-01-03T13:55:51.566" v="349" actId="20577"/>
          <ac:spMkLst>
            <pc:docMk/>
            <pc:sldMk cId="3373450585" sldId="348"/>
            <ac:spMk id="2" creationId="{D06B07E6-D355-45B1-8C36-AFD8195839D1}"/>
          </ac:spMkLst>
        </pc:spChg>
      </pc:sldChg>
      <pc:sldChg chg="modNotesTx">
        <pc:chgData name="Cathy Ennis" userId="eb27747c-7d1c-4c52-b077-9e6c2583560c" providerId="ADAL" clId="{9A2B01DA-6763-4C71-BB20-B51F48B07CDD}" dt="2023-01-03T13:59:50.485" v="446" actId="20577"/>
        <pc:sldMkLst>
          <pc:docMk/>
          <pc:sldMk cId="627226511" sldId="349"/>
        </pc:sldMkLst>
      </pc:sldChg>
      <pc:sldChg chg="addSp delSp modSp mod">
        <pc:chgData name="Cathy Ennis" userId="eb27747c-7d1c-4c52-b077-9e6c2583560c" providerId="ADAL" clId="{9A2B01DA-6763-4C71-BB20-B51F48B07CDD}" dt="2023-01-03T16:14:39.920" v="694" actId="1076"/>
        <pc:sldMkLst>
          <pc:docMk/>
          <pc:sldMk cId="3870315488" sldId="350"/>
        </pc:sldMkLst>
        <pc:spChg chg="add del mod">
          <ac:chgData name="Cathy Ennis" userId="eb27747c-7d1c-4c52-b077-9e6c2583560c" providerId="ADAL" clId="{9A2B01DA-6763-4C71-BB20-B51F48B07CDD}" dt="2023-01-03T16:02:45.008" v="685" actId="478"/>
          <ac:spMkLst>
            <pc:docMk/>
            <pc:sldMk cId="3870315488" sldId="350"/>
            <ac:spMk id="8" creationId="{56E9ABC4-865D-C81D-CBE6-E46A900A1641}"/>
          </ac:spMkLst>
        </pc:spChg>
        <pc:graphicFrameChg chg="add del mod">
          <ac:chgData name="Cathy Ennis" userId="eb27747c-7d1c-4c52-b077-9e6c2583560c" providerId="ADAL" clId="{9A2B01DA-6763-4C71-BB20-B51F48B07CDD}" dt="2023-01-03T16:02:35.690" v="682"/>
          <ac:graphicFrameMkLst>
            <pc:docMk/>
            <pc:sldMk cId="3870315488" sldId="350"/>
            <ac:graphicFrameMk id="3" creationId="{82A96A9A-1FF2-D4B4-9BB1-041B4D91D3DD}"/>
          </ac:graphicFrameMkLst>
        </pc:graphicFrameChg>
        <pc:picChg chg="add del mod">
          <ac:chgData name="Cathy Ennis" userId="eb27747c-7d1c-4c52-b077-9e6c2583560c" providerId="ADAL" clId="{9A2B01DA-6763-4C71-BB20-B51F48B07CDD}" dt="2023-01-03T16:12:47.322" v="689" actId="478"/>
          <ac:picMkLst>
            <pc:docMk/>
            <pc:sldMk cId="3870315488" sldId="350"/>
            <ac:picMk id="4" creationId="{37BE69AC-5F51-7208-70A9-BCE608CC9209}"/>
          </ac:picMkLst>
        </pc:picChg>
        <pc:picChg chg="add del mod">
          <ac:chgData name="Cathy Ennis" userId="eb27747c-7d1c-4c52-b077-9e6c2583560c" providerId="ADAL" clId="{9A2B01DA-6763-4C71-BB20-B51F48B07CDD}" dt="2023-01-03T16:14:33.904" v="692" actId="478"/>
          <ac:picMkLst>
            <pc:docMk/>
            <pc:sldMk cId="3870315488" sldId="350"/>
            <ac:picMk id="6" creationId="{8D65A422-2220-12A3-1A2E-FAB3C0EF29B8}"/>
          </ac:picMkLst>
        </pc:picChg>
        <pc:picChg chg="del">
          <ac:chgData name="Cathy Ennis" userId="eb27747c-7d1c-4c52-b077-9e6c2583560c" providerId="ADAL" clId="{9A2B01DA-6763-4C71-BB20-B51F48B07CDD}" dt="2023-01-03T16:02:40.924" v="684" actId="478"/>
          <ac:picMkLst>
            <pc:docMk/>
            <pc:sldMk cId="3870315488" sldId="350"/>
            <ac:picMk id="6" creationId="{ED1FD6B5-93AA-4685-A54D-4D4B9E425421}"/>
          </ac:picMkLst>
        </pc:picChg>
        <pc:picChg chg="add mod">
          <ac:chgData name="Cathy Ennis" userId="eb27747c-7d1c-4c52-b077-9e6c2583560c" providerId="ADAL" clId="{9A2B01DA-6763-4C71-BB20-B51F48B07CDD}" dt="2023-01-03T16:14:39.920" v="694" actId="1076"/>
          <ac:picMkLst>
            <pc:docMk/>
            <pc:sldMk cId="3870315488" sldId="350"/>
            <ac:picMk id="8" creationId="{1AE5F636-BEA4-C4C9-52B1-9B531B172FE6}"/>
          </ac:picMkLst>
        </pc:picChg>
      </pc:sldChg>
      <pc:sldChg chg="addSp delSp modSp new mod modNotesTx">
        <pc:chgData name="Cathy Ennis" userId="eb27747c-7d1c-4c52-b077-9e6c2583560c" providerId="ADAL" clId="{9A2B01DA-6763-4C71-BB20-B51F48B07CDD}" dt="2023-01-03T13:54:28.866" v="331" actId="5793"/>
        <pc:sldMkLst>
          <pc:docMk/>
          <pc:sldMk cId="2158740354" sldId="351"/>
        </pc:sldMkLst>
        <pc:spChg chg="mod">
          <ac:chgData name="Cathy Ennis" userId="eb27747c-7d1c-4c52-b077-9e6c2583560c" providerId="ADAL" clId="{9A2B01DA-6763-4C71-BB20-B51F48B07CDD}" dt="2023-01-03T13:53:51.734" v="250"/>
          <ac:spMkLst>
            <pc:docMk/>
            <pc:sldMk cId="2158740354" sldId="351"/>
            <ac:spMk id="2" creationId="{3C6315F1-E006-0066-4E22-7AEEDD15D529}"/>
          </ac:spMkLst>
        </pc:spChg>
        <pc:spChg chg="del">
          <ac:chgData name="Cathy Ennis" userId="eb27747c-7d1c-4c52-b077-9e6c2583560c" providerId="ADAL" clId="{9A2B01DA-6763-4C71-BB20-B51F48B07CDD}" dt="2023-01-03T13:53:51.734" v="250"/>
          <ac:spMkLst>
            <pc:docMk/>
            <pc:sldMk cId="2158740354" sldId="351"/>
            <ac:spMk id="3" creationId="{6BEEB1C2-2048-1386-975A-3C99B9EC9D9C}"/>
          </ac:spMkLst>
        </pc:spChg>
        <pc:spChg chg="mod">
          <ac:chgData name="Cathy Ennis" userId="eb27747c-7d1c-4c52-b077-9e6c2583560c" providerId="ADAL" clId="{9A2B01DA-6763-4C71-BB20-B51F48B07CDD}" dt="2023-01-03T13:53:51.734" v="250"/>
          <ac:spMkLst>
            <pc:docMk/>
            <pc:sldMk cId="2158740354" sldId="351"/>
            <ac:spMk id="4" creationId="{D411A61A-98A9-A6D5-C9B0-87D7120CA9B5}"/>
          </ac:spMkLst>
        </pc:spChg>
        <pc:spChg chg="add del mod">
          <ac:chgData name="Cathy Ennis" userId="eb27747c-7d1c-4c52-b077-9e6c2583560c" providerId="ADAL" clId="{9A2B01DA-6763-4C71-BB20-B51F48B07CDD}" dt="2023-01-03T13:51:35.396" v="193" actId="478"/>
          <ac:spMkLst>
            <pc:docMk/>
            <pc:sldMk cId="2158740354" sldId="351"/>
            <ac:spMk id="5" creationId="{8D546957-B443-069D-0290-C6D6B32D9182}"/>
          </ac:spMkLst>
        </pc:spChg>
        <pc:spChg chg="add del mod">
          <ac:chgData name="Cathy Ennis" userId="eb27747c-7d1c-4c52-b077-9e6c2583560c" providerId="ADAL" clId="{9A2B01DA-6763-4C71-BB20-B51F48B07CDD}" dt="2023-01-03T13:53:51.734" v="250"/>
          <ac:spMkLst>
            <pc:docMk/>
            <pc:sldMk cId="2158740354" sldId="351"/>
            <ac:spMk id="6" creationId="{6801FF1F-3985-F8AF-186C-AED3A5B0421C}"/>
          </ac:spMkLst>
        </pc:spChg>
        <pc:spChg chg="add del mod">
          <ac:chgData name="Cathy Ennis" userId="eb27747c-7d1c-4c52-b077-9e6c2583560c" providerId="ADAL" clId="{9A2B01DA-6763-4C71-BB20-B51F48B07CDD}" dt="2023-01-03T13:53:51.734" v="250"/>
          <ac:spMkLst>
            <pc:docMk/>
            <pc:sldMk cId="2158740354" sldId="351"/>
            <ac:spMk id="7" creationId="{B2491986-711A-8ADB-D51C-A46C7A139653}"/>
          </ac:spMkLst>
        </pc:spChg>
        <pc:spChg chg="add del mod">
          <ac:chgData name="Cathy Ennis" userId="eb27747c-7d1c-4c52-b077-9e6c2583560c" providerId="ADAL" clId="{9A2B01DA-6763-4C71-BB20-B51F48B07CDD}" dt="2023-01-03T13:54:07.469" v="252" actId="478"/>
          <ac:spMkLst>
            <pc:docMk/>
            <pc:sldMk cId="2158740354" sldId="351"/>
            <ac:spMk id="8" creationId="{FE941898-B205-C31B-A447-1DA6B2C00189}"/>
          </ac:spMkLst>
        </pc:spChg>
        <pc:picChg chg="add mod">
          <ac:chgData name="Cathy Ennis" userId="eb27747c-7d1c-4c52-b077-9e6c2583560c" providerId="ADAL" clId="{9A2B01DA-6763-4C71-BB20-B51F48B07CDD}" dt="2023-01-03T13:54:11.997" v="254" actId="1076"/>
          <ac:picMkLst>
            <pc:docMk/>
            <pc:sldMk cId="2158740354" sldId="351"/>
            <ac:picMk id="9" creationId="{6F01BCFD-D260-0773-B07D-7A35D64078F9}"/>
          </ac:picMkLst>
        </pc:picChg>
      </pc:sldChg>
      <pc:sldChg chg="addSp delSp modSp add mod">
        <pc:chgData name="Cathy Ennis" userId="eb27747c-7d1c-4c52-b077-9e6c2583560c" providerId="ADAL" clId="{9A2B01DA-6763-4C71-BB20-B51F48B07CDD}" dt="2023-01-03T13:58:29.222" v="384" actId="1076"/>
        <pc:sldMkLst>
          <pc:docMk/>
          <pc:sldMk cId="3426320370" sldId="352"/>
        </pc:sldMkLst>
        <pc:picChg chg="del">
          <ac:chgData name="Cathy Ennis" userId="eb27747c-7d1c-4c52-b077-9e6c2583560c" providerId="ADAL" clId="{9A2B01DA-6763-4C71-BB20-B51F48B07CDD}" dt="2023-01-03T13:58:26.581" v="382" actId="478"/>
          <ac:picMkLst>
            <pc:docMk/>
            <pc:sldMk cId="3426320370" sldId="352"/>
            <ac:picMk id="2" creationId="{BE1302CE-039E-4A7F-8C3E-7A23B9DBBE40}"/>
          </ac:picMkLst>
        </pc:picChg>
        <pc:picChg chg="add mod">
          <ac:chgData name="Cathy Ennis" userId="eb27747c-7d1c-4c52-b077-9e6c2583560c" providerId="ADAL" clId="{9A2B01DA-6763-4C71-BB20-B51F48B07CDD}" dt="2023-01-03T13:58:29.222" v="384" actId="1076"/>
          <ac:picMkLst>
            <pc:docMk/>
            <pc:sldMk cId="3426320370" sldId="352"/>
            <ac:picMk id="3" creationId="{734C3846-60FE-886C-C8B6-AB1C3776A3AC}"/>
          </ac:picMkLst>
        </pc:picChg>
      </pc:sldChg>
      <pc:sldChg chg="addSp delSp modSp new mod">
        <pc:chgData name="Cathy Ennis" userId="eb27747c-7d1c-4c52-b077-9e6c2583560c" providerId="ADAL" clId="{9A2B01DA-6763-4C71-BB20-B51F48B07CDD}" dt="2023-01-03T14:28:33.290" v="631"/>
        <pc:sldMkLst>
          <pc:docMk/>
          <pc:sldMk cId="3846879101" sldId="353"/>
        </pc:sldMkLst>
        <pc:spChg chg="mod">
          <ac:chgData name="Cathy Ennis" userId="eb27747c-7d1c-4c52-b077-9e6c2583560c" providerId="ADAL" clId="{9A2B01DA-6763-4C71-BB20-B51F48B07CDD}" dt="2023-01-03T14:28:33.290" v="631"/>
          <ac:spMkLst>
            <pc:docMk/>
            <pc:sldMk cId="3846879101" sldId="353"/>
            <ac:spMk id="2" creationId="{CC76B61C-3FE8-CF11-058A-BE202C019355}"/>
          </ac:spMkLst>
        </pc:spChg>
        <pc:spChg chg="del">
          <ac:chgData name="Cathy Ennis" userId="eb27747c-7d1c-4c52-b077-9e6c2583560c" providerId="ADAL" clId="{9A2B01DA-6763-4C71-BB20-B51F48B07CDD}" dt="2023-01-03T14:28:07.352" v="627" actId="22"/>
          <ac:spMkLst>
            <pc:docMk/>
            <pc:sldMk cId="3846879101" sldId="353"/>
            <ac:spMk id="3" creationId="{41AAC9E7-B948-BA40-EB8F-37EBE37E7A90}"/>
          </ac:spMkLst>
        </pc:spChg>
        <pc:picChg chg="add mod ord">
          <ac:chgData name="Cathy Ennis" userId="eb27747c-7d1c-4c52-b077-9e6c2583560c" providerId="ADAL" clId="{9A2B01DA-6763-4C71-BB20-B51F48B07CDD}" dt="2023-01-03T14:28:14.045" v="630" actId="1076"/>
          <ac:picMkLst>
            <pc:docMk/>
            <pc:sldMk cId="3846879101" sldId="353"/>
            <ac:picMk id="6" creationId="{4A48DBB9-0317-01C5-19EC-428B10F19DE3}"/>
          </ac:picMkLst>
        </pc:picChg>
      </pc:sldChg>
    </pc:docChg>
  </pc:docChgLst>
  <pc:docChgLst>
    <pc:chgData name="Cathy Ennis" userId="eb27747c-7d1c-4c52-b077-9e6c2583560c" providerId="ADAL" clId="{BB372A20-D3FF-4945-B98C-80672D68D367}"/>
    <pc:docChg chg="undo custSel modSld modMainMaster">
      <pc:chgData name="Cathy Ennis" userId="eb27747c-7d1c-4c52-b077-9e6c2583560c" providerId="ADAL" clId="{BB372A20-D3FF-4945-B98C-80672D68D367}" dt="2024-01-24T08:43:10.011" v="119" actId="1076"/>
      <pc:docMkLst>
        <pc:docMk/>
      </pc:docMkLst>
      <pc:sldChg chg="modSp mod setBg">
        <pc:chgData name="Cathy Ennis" userId="eb27747c-7d1c-4c52-b077-9e6c2583560c" providerId="ADAL" clId="{BB372A20-D3FF-4945-B98C-80672D68D367}" dt="2024-01-22T09:06:45.947" v="85"/>
        <pc:sldMkLst>
          <pc:docMk/>
          <pc:sldMk cId="0" sldId="257"/>
        </pc:sldMkLst>
        <pc:spChg chg="mod">
          <ac:chgData name="Cathy Ennis" userId="eb27747c-7d1c-4c52-b077-9e6c2583560c" providerId="ADAL" clId="{BB372A20-D3FF-4945-B98C-80672D68D367}" dt="2024-01-17T13:07:19.927" v="3" actId="20577"/>
          <ac:spMkLst>
            <pc:docMk/>
            <pc:sldMk cId="0" sldId="257"/>
            <ac:spMk id="69" creationId="{00000000-0000-0000-0000-000000000000}"/>
          </ac:spMkLst>
        </pc:spChg>
      </pc:sldChg>
      <pc:sldChg chg="modSp mod">
        <pc:chgData name="Cathy Ennis" userId="eb27747c-7d1c-4c52-b077-9e6c2583560c" providerId="ADAL" clId="{BB372A20-D3FF-4945-B98C-80672D68D367}" dt="2024-01-22T09:07:02.935" v="86" actId="1076"/>
        <pc:sldMkLst>
          <pc:docMk/>
          <pc:sldMk cId="0" sldId="265"/>
        </pc:sldMkLst>
        <pc:picChg chg="mod">
          <ac:chgData name="Cathy Ennis" userId="eb27747c-7d1c-4c52-b077-9e6c2583560c" providerId="ADAL" clId="{BB372A20-D3FF-4945-B98C-80672D68D367}" dt="2024-01-22T09:07:02.935" v="86" actId="1076"/>
          <ac:picMkLst>
            <pc:docMk/>
            <pc:sldMk cId="0" sldId="265"/>
            <ac:picMk id="123" creationId="{00000000-0000-0000-0000-000000000000}"/>
          </ac:picMkLst>
        </pc:picChg>
      </pc:sldChg>
      <pc:sldChg chg="addSp delSp modSp mod addAnim delAnim">
        <pc:chgData name="Cathy Ennis" userId="eb27747c-7d1c-4c52-b077-9e6c2583560c" providerId="ADAL" clId="{BB372A20-D3FF-4945-B98C-80672D68D367}" dt="2024-01-22T09:07:25.229" v="90" actId="478"/>
        <pc:sldMkLst>
          <pc:docMk/>
          <pc:sldMk cId="0" sldId="267"/>
        </pc:sldMkLst>
        <pc:spChg chg="add del mod">
          <ac:chgData name="Cathy Ennis" userId="eb27747c-7d1c-4c52-b077-9e6c2583560c" providerId="ADAL" clId="{BB372A20-D3FF-4945-B98C-80672D68D367}" dt="2024-01-22T09:07:25.229" v="90" actId="478"/>
          <ac:spMkLst>
            <pc:docMk/>
            <pc:sldMk cId="0" sldId="267"/>
            <ac:spMk id="2" creationId="{517436DB-CD8A-43A6-A2AD-6F49D6014E26}"/>
          </ac:spMkLst>
        </pc:spChg>
      </pc:sldChg>
      <pc:sldChg chg="addSp delSp modSp mod delAnim modAnim">
        <pc:chgData name="Cathy Ennis" userId="eb27747c-7d1c-4c52-b077-9e6c2583560c" providerId="ADAL" clId="{BB372A20-D3FF-4945-B98C-80672D68D367}" dt="2024-01-22T09:07:55.776" v="99" actId="732"/>
        <pc:sldMkLst>
          <pc:docMk/>
          <pc:sldMk cId="0" sldId="270"/>
        </pc:sldMkLst>
        <pc:spChg chg="add mod">
          <ac:chgData name="Cathy Ennis" userId="eb27747c-7d1c-4c52-b077-9e6c2583560c" providerId="ADAL" clId="{BB372A20-D3FF-4945-B98C-80672D68D367}" dt="2024-01-22T09:07:47.502" v="98" actId="14100"/>
          <ac:spMkLst>
            <pc:docMk/>
            <pc:sldMk cId="0" sldId="270"/>
            <ac:spMk id="2" creationId="{37C334C1-939C-12AF-8873-FF334D2838B3}"/>
          </ac:spMkLst>
        </pc:spChg>
        <pc:spChg chg="del">
          <ac:chgData name="Cathy Ennis" userId="eb27747c-7d1c-4c52-b077-9e6c2583560c" providerId="ADAL" clId="{BB372A20-D3FF-4945-B98C-80672D68D367}" dt="2024-01-22T09:07:42.534" v="96" actId="478"/>
          <ac:spMkLst>
            <pc:docMk/>
            <pc:sldMk cId="0" sldId="270"/>
            <ac:spMk id="6" creationId="{A6AB0310-A4C5-43F9-B4AE-B02565D0A849}"/>
          </ac:spMkLst>
        </pc:spChg>
        <pc:picChg chg="mod modCrop">
          <ac:chgData name="Cathy Ennis" userId="eb27747c-7d1c-4c52-b077-9e6c2583560c" providerId="ADAL" clId="{BB372A20-D3FF-4945-B98C-80672D68D367}" dt="2024-01-22T09:07:55.776" v="99" actId="732"/>
          <ac:picMkLst>
            <pc:docMk/>
            <pc:sldMk cId="0" sldId="270"/>
            <ac:picMk id="8" creationId="{14A2B6FD-697C-4B4A-A4D9-F74D247E964F}"/>
          </ac:picMkLst>
        </pc:picChg>
      </pc:sldChg>
      <pc:sldChg chg="delSp modSp mod">
        <pc:chgData name="Cathy Ennis" userId="eb27747c-7d1c-4c52-b077-9e6c2583560c" providerId="ADAL" clId="{BB372A20-D3FF-4945-B98C-80672D68D367}" dt="2024-01-22T09:08:16.811" v="104" actId="1076"/>
        <pc:sldMkLst>
          <pc:docMk/>
          <pc:sldMk cId="0" sldId="272"/>
        </pc:sldMkLst>
        <pc:spChg chg="del">
          <ac:chgData name="Cathy Ennis" userId="eb27747c-7d1c-4c52-b077-9e6c2583560c" providerId="ADAL" clId="{BB372A20-D3FF-4945-B98C-80672D68D367}" dt="2024-01-22T09:08:04.907" v="100" actId="478"/>
          <ac:spMkLst>
            <pc:docMk/>
            <pc:sldMk cId="0" sldId="272"/>
            <ac:spMk id="176" creationId="{00000000-0000-0000-0000-000000000000}"/>
          </ac:spMkLst>
        </pc:spChg>
        <pc:picChg chg="mod">
          <ac:chgData name="Cathy Ennis" userId="eb27747c-7d1c-4c52-b077-9e6c2583560c" providerId="ADAL" clId="{BB372A20-D3FF-4945-B98C-80672D68D367}" dt="2024-01-22T09:08:14.357" v="103" actId="1076"/>
          <ac:picMkLst>
            <pc:docMk/>
            <pc:sldMk cId="0" sldId="272"/>
            <ac:picMk id="173" creationId="{00000000-0000-0000-0000-000000000000}"/>
          </ac:picMkLst>
        </pc:picChg>
        <pc:picChg chg="mod">
          <ac:chgData name="Cathy Ennis" userId="eb27747c-7d1c-4c52-b077-9e6c2583560c" providerId="ADAL" clId="{BB372A20-D3FF-4945-B98C-80672D68D367}" dt="2024-01-22T09:08:10.535" v="101" actId="1076"/>
          <ac:picMkLst>
            <pc:docMk/>
            <pc:sldMk cId="0" sldId="272"/>
            <ac:picMk id="174" creationId="{00000000-0000-0000-0000-000000000000}"/>
          </ac:picMkLst>
        </pc:picChg>
        <pc:picChg chg="mod">
          <ac:chgData name="Cathy Ennis" userId="eb27747c-7d1c-4c52-b077-9e6c2583560c" providerId="ADAL" clId="{BB372A20-D3FF-4945-B98C-80672D68D367}" dt="2024-01-22T09:08:16.811" v="104" actId="1076"/>
          <ac:picMkLst>
            <pc:docMk/>
            <pc:sldMk cId="0" sldId="272"/>
            <ac:picMk id="177" creationId="{00000000-0000-0000-0000-000000000000}"/>
          </ac:picMkLst>
        </pc:picChg>
      </pc:sldChg>
      <pc:sldChg chg="modSp mod">
        <pc:chgData name="Cathy Ennis" userId="eb27747c-7d1c-4c52-b077-9e6c2583560c" providerId="ADAL" clId="{BB372A20-D3FF-4945-B98C-80672D68D367}" dt="2024-01-17T13:10:29.435" v="55" actId="27636"/>
        <pc:sldMkLst>
          <pc:docMk/>
          <pc:sldMk cId="0" sldId="280"/>
        </pc:sldMkLst>
        <pc:spChg chg="mod">
          <ac:chgData name="Cathy Ennis" userId="eb27747c-7d1c-4c52-b077-9e6c2583560c" providerId="ADAL" clId="{BB372A20-D3FF-4945-B98C-80672D68D367}" dt="2024-01-17T13:10:29.435" v="55" actId="27636"/>
          <ac:spMkLst>
            <pc:docMk/>
            <pc:sldMk cId="0" sldId="280"/>
            <ac:spMk id="226" creationId="{00000000-0000-0000-0000-000000000000}"/>
          </ac:spMkLst>
        </pc:spChg>
      </pc:sldChg>
      <pc:sldChg chg="modSp mod">
        <pc:chgData name="Cathy Ennis" userId="eb27747c-7d1c-4c52-b077-9e6c2583560c" providerId="ADAL" clId="{BB372A20-D3FF-4945-B98C-80672D68D367}" dt="2024-01-17T13:11:58.907" v="75" actId="27636"/>
        <pc:sldMkLst>
          <pc:docMk/>
          <pc:sldMk cId="0" sldId="283"/>
        </pc:sldMkLst>
        <pc:spChg chg="mod">
          <ac:chgData name="Cathy Ennis" userId="eb27747c-7d1c-4c52-b077-9e6c2583560c" providerId="ADAL" clId="{BB372A20-D3FF-4945-B98C-80672D68D367}" dt="2024-01-17T13:11:58.907" v="75" actId="27636"/>
          <ac:spMkLst>
            <pc:docMk/>
            <pc:sldMk cId="0" sldId="283"/>
            <ac:spMk id="8" creationId="{0B095113-073E-4763-867C-00FB444B2DB7}"/>
          </ac:spMkLst>
        </pc:spChg>
        <pc:spChg chg="mod">
          <ac:chgData name="Cathy Ennis" userId="eb27747c-7d1c-4c52-b077-9e6c2583560c" providerId="ADAL" clId="{BB372A20-D3FF-4945-B98C-80672D68D367}" dt="2024-01-17T13:11:58.907" v="74" actId="27636"/>
          <ac:spMkLst>
            <pc:docMk/>
            <pc:sldMk cId="0" sldId="283"/>
            <ac:spMk id="244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32.052" v="105" actId="478"/>
        <pc:sldMkLst>
          <pc:docMk/>
          <pc:sldMk cId="0" sldId="284"/>
        </pc:sldMkLst>
        <pc:spChg chg="del">
          <ac:chgData name="Cathy Ennis" userId="eb27747c-7d1c-4c52-b077-9e6c2583560c" providerId="ADAL" clId="{BB372A20-D3FF-4945-B98C-80672D68D367}" dt="2024-01-22T09:08:32.052" v="105" actId="478"/>
          <ac:spMkLst>
            <pc:docMk/>
            <pc:sldMk cId="0" sldId="284"/>
            <ac:spMk id="249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39.698" v="106" actId="478"/>
        <pc:sldMkLst>
          <pc:docMk/>
          <pc:sldMk cId="0" sldId="286"/>
        </pc:sldMkLst>
        <pc:spChg chg="del">
          <ac:chgData name="Cathy Ennis" userId="eb27747c-7d1c-4c52-b077-9e6c2583560c" providerId="ADAL" clId="{BB372A20-D3FF-4945-B98C-80672D68D367}" dt="2024-01-22T09:08:39.698" v="106" actId="478"/>
          <ac:spMkLst>
            <pc:docMk/>
            <pc:sldMk cId="0" sldId="286"/>
            <ac:spMk id="263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42.755" v="107" actId="478"/>
        <pc:sldMkLst>
          <pc:docMk/>
          <pc:sldMk cId="0" sldId="287"/>
        </pc:sldMkLst>
        <pc:spChg chg="del">
          <ac:chgData name="Cathy Ennis" userId="eb27747c-7d1c-4c52-b077-9e6c2583560c" providerId="ADAL" clId="{BB372A20-D3FF-4945-B98C-80672D68D367}" dt="2024-01-22T09:08:42.755" v="107" actId="478"/>
          <ac:spMkLst>
            <pc:docMk/>
            <pc:sldMk cId="0" sldId="287"/>
            <ac:spMk id="270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45.495" v="108" actId="478"/>
        <pc:sldMkLst>
          <pc:docMk/>
          <pc:sldMk cId="0" sldId="288"/>
        </pc:sldMkLst>
        <pc:spChg chg="del">
          <ac:chgData name="Cathy Ennis" userId="eb27747c-7d1c-4c52-b077-9e6c2583560c" providerId="ADAL" clId="{BB372A20-D3FF-4945-B98C-80672D68D367}" dt="2024-01-22T09:08:45.495" v="108" actId="478"/>
          <ac:spMkLst>
            <pc:docMk/>
            <pc:sldMk cId="0" sldId="288"/>
            <ac:spMk id="277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50.207" v="109" actId="478"/>
        <pc:sldMkLst>
          <pc:docMk/>
          <pc:sldMk cId="0" sldId="290"/>
        </pc:sldMkLst>
        <pc:spChg chg="del">
          <ac:chgData name="Cathy Ennis" userId="eb27747c-7d1c-4c52-b077-9e6c2583560c" providerId="ADAL" clId="{BB372A20-D3FF-4945-B98C-80672D68D367}" dt="2024-01-22T09:08:50.207" v="109" actId="478"/>
          <ac:spMkLst>
            <pc:docMk/>
            <pc:sldMk cId="0" sldId="290"/>
            <ac:spMk id="290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54.319" v="110" actId="478"/>
        <pc:sldMkLst>
          <pc:docMk/>
          <pc:sldMk cId="0" sldId="291"/>
        </pc:sldMkLst>
        <pc:spChg chg="del">
          <ac:chgData name="Cathy Ennis" userId="eb27747c-7d1c-4c52-b077-9e6c2583560c" providerId="ADAL" clId="{BB372A20-D3FF-4945-B98C-80672D68D367}" dt="2024-01-22T09:08:54.319" v="110" actId="478"/>
          <ac:spMkLst>
            <pc:docMk/>
            <pc:sldMk cId="0" sldId="291"/>
            <ac:spMk id="297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8:57.707" v="111" actId="478"/>
        <pc:sldMkLst>
          <pc:docMk/>
          <pc:sldMk cId="0" sldId="292"/>
        </pc:sldMkLst>
        <pc:spChg chg="del">
          <ac:chgData name="Cathy Ennis" userId="eb27747c-7d1c-4c52-b077-9e6c2583560c" providerId="ADAL" clId="{BB372A20-D3FF-4945-B98C-80672D68D367}" dt="2024-01-22T09:08:57.707" v="111" actId="478"/>
          <ac:spMkLst>
            <pc:docMk/>
            <pc:sldMk cId="0" sldId="292"/>
            <ac:spMk id="304" creationId="{00000000-0000-0000-0000-000000000000}"/>
          </ac:spMkLst>
        </pc:spChg>
      </pc:sldChg>
      <pc:sldChg chg="delSp mod">
        <pc:chgData name="Cathy Ennis" userId="eb27747c-7d1c-4c52-b077-9e6c2583560c" providerId="ADAL" clId="{BB372A20-D3FF-4945-B98C-80672D68D367}" dt="2024-01-22T09:09:00.642" v="112" actId="478"/>
        <pc:sldMkLst>
          <pc:docMk/>
          <pc:sldMk cId="0" sldId="293"/>
        </pc:sldMkLst>
        <pc:spChg chg="del">
          <ac:chgData name="Cathy Ennis" userId="eb27747c-7d1c-4c52-b077-9e6c2583560c" providerId="ADAL" clId="{BB372A20-D3FF-4945-B98C-80672D68D367}" dt="2024-01-22T09:09:00.642" v="112" actId="478"/>
          <ac:spMkLst>
            <pc:docMk/>
            <pc:sldMk cId="0" sldId="293"/>
            <ac:spMk id="311" creationId="{00000000-0000-0000-0000-000000000000}"/>
          </ac:spMkLst>
        </pc:spChg>
      </pc:sldChg>
      <pc:sldChg chg="addSp modSp mod">
        <pc:chgData name="Cathy Ennis" userId="eb27747c-7d1c-4c52-b077-9e6c2583560c" providerId="ADAL" clId="{BB372A20-D3FF-4945-B98C-80672D68D367}" dt="2024-01-17T13:08:24.499" v="15" actId="20577"/>
        <pc:sldMkLst>
          <pc:docMk/>
          <pc:sldMk cId="0" sldId="331"/>
        </pc:sldMkLst>
        <pc:spChg chg="add">
          <ac:chgData name="Cathy Ennis" userId="eb27747c-7d1c-4c52-b077-9e6c2583560c" providerId="ADAL" clId="{BB372A20-D3FF-4945-B98C-80672D68D367}" dt="2024-01-17T13:07:51.461" v="4"/>
          <ac:spMkLst>
            <pc:docMk/>
            <pc:sldMk cId="0" sldId="331"/>
            <ac:spMk id="5" creationId="{63B7E235-1B13-43FE-5D6A-AC9C94698B29}"/>
          </ac:spMkLst>
        </pc:spChg>
        <pc:spChg chg="add mod">
          <ac:chgData name="Cathy Ennis" userId="eb27747c-7d1c-4c52-b077-9e6c2583560c" providerId="ADAL" clId="{BB372A20-D3FF-4945-B98C-80672D68D367}" dt="2024-01-17T13:08:03.637" v="6"/>
          <ac:spMkLst>
            <pc:docMk/>
            <pc:sldMk cId="0" sldId="331"/>
            <ac:spMk id="6" creationId="{E2DDD955-FBD0-558C-1CDA-A4324A6F1189}"/>
          </ac:spMkLst>
        </pc:spChg>
        <pc:spChg chg="mod">
          <ac:chgData name="Cathy Ennis" userId="eb27747c-7d1c-4c52-b077-9e6c2583560c" providerId="ADAL" clId="{BB372A20-D3FF-4945-B98C-80672D68D367}" dt="2024-01-17T13:08:24.499" v="15" actId="20577"/>
          <ac:spMkLst>
            <pc:docMk/>
            <pc:sldMk cId="0" sldId="331"/>
            <ac:spMk id="8" creationId="{77D6267B-6D8A-4D6C-94FF-B78B495C12A5}"/>
          </ac:spMkLst>
        </pc:spChg>
      </pc:sldChg>
      <pc:sldChg chg="addSp delSp modSp mod">
        <pc:chgData name="Cathy Ennis" userId="eb27747c-7d1c-4c52-b077-9e6c2583560c" providerId="ADAL" clId="{BB372A20-D3FF-4945-B98C-80672D68D367}" dt="2024-01-17T13:09:05.647" v="20" actId="14100"/>
        <pc:sldMkLst>
          <pc:docMk/>
          <pc:sldMk cId="3047960964" sldId="337"/>
        </pc:sldMkLst>
        <pc:picChg chg="add mod">
          <ac:chgData name="Cathy Ennis" userId="eb27747c-7d1c-4c52-b077-9e6c2583560c" providerId="ADAL" clId="{BB372A20-D3FF-4945-B98C-80672D68D367}" dt="2024-01-17T13:09:05.647" v="20" actId="14100"/>
          <ac:picMkLst>
            <pc:docMk/>
            <pc:sldMk cId="3047960964" sldId="337"/>
            <ac:picMk id="5" creationId="{5DAAFB44-9006-6F02-A3EA-FA5F8CF4096A}"/>
          </ac:picMkLst>
        </pc:picChg>
        <pc:picChg chg="del">
          <ac:chgData name="Cathy Ennis" userId="eb27747c-7d1c-4c52-b077-9e6c2583560c" providerId="ADAL" clId="{BB372A20-D3FF-4945-B98C-80672D68D367}" dt="2024-01-17T13:08:57.377" v="16" actId="478"/>
          <ac:picMkLst>
            <pc:docMk/>
            <pc:sldMk cId="3047960964" sldId="337"/>
            <ac:picMk id="8" creationId="{E01D746F-872F-CB15-BFCF-CC882F8A4207}"/>
          </ac:picMkLst>
        </pc:picChg>
      </pc:sldChg>
      <pc:sldChg chg="addSp delSp modSp mod delAnim modAnim">
        <pc:chgData name="Cathy Ennis" userId="eb27747c-7d1c-4c52-b077-9e6c2583560c" providerId="ADAL" clId="{BB372A20-D3FF-4945-B98C-80672D68D367}" dt="2024-01-22T09:07:30.255" v="92"/>
        <pc:sldMkLst>
          <pc:docMk/>
          <pc:sldMk cId="15231726" sldId="339"/>
        </pc:sldMkLst>
        <pc:spChg chg="add mod">
          <ac:chgData name="Cathy Ennis" userId="eb27747c-7d1c-4c52-b077-9e6c2583560c" providerId="ADAL" clId="{BB372A20-D3FF-4945-B98C-80672D68D367}" dt="2024-01-22T09:07:30.255" v="92"/>
          <ac:spMkLst>
            <pc:docMk/>
            <pc:sldMk cId="15231726" sldId="339"/>
            <ac:spMk id="3" creationId="{4CEC7980-421E-2286-B5F7-CFC96C65E485}"/>
          </ac:spMkLst>
        </pc:spChg>
        <pc:spChg chg="del">
          <ac:chgData name="Cathy Ennis" userId="eb27747c-7d1c-4c52-b077-9e6c2583560c" providerId="ADAL" clId="{BB372A20-D3FF-4945-B98C-80672D68D367}" dt="2024-01-22T09:07:29.773" v="91" actId="478"/>
          <ac:spMkLst>
            <pc:docMk/>
            <pc:sldMk cId="15231726" sldId="339"/>
            <ac:spMk id="7" creationId="{308AE373-8475-4A03-8E3F-265BE57DAD98}"/>
          </ac:spMkLst>
        </pc:spChg>
      </pc:sldChg>
      <pc:sldChg chg="addSp delSp modSp mod delAnim modAnim">
        <pc:chgData name="Cathy Ennis" userId="eb27747c-7d1c-4c52-b077-9e6c2583560c" providerId="ADAL" clId="{BB372A20-D3FF-4945-B98C-80672D68D367}" dt="2024-01-22T09:07:38.662" v="95" actId="14100"/>
        <pc:sldMkLst>
          <pc:docMk/>
          <pc:sldMk cId="895277679" sldId="341"/>
        </pc:sldMkLst>
        <pc:spChg chg="add mod">
          <ac:chgData name="Cathy Ennis" userId="eb27747c-7d1c-4c52-b077-9e6c2583560c" providerId="ADAL" clId="{BB372A20-D3FF-4945-B98C-80672D68D367}" dt="2024-01-22T09:07:38.662" v="95" actId="14100"/>
          <ac:spMkLst>
            <pc:docMk/>
            <pc:sldMk cId="895277679" sldId="341"/>
            <ac:spMk id="2" creationId="{06C462B7-4455-A44B-A09E-E812A86EFEAA}"/>
          </ac:spMkLst>
        </pc:spChg>
        <pc:spChg chg="del">
          <ac:chgData name="Cathy Ennis" userId="eb27747c-7d1c-4c52-b077-9e6c2583560c" providerId="ADAL" clId="{BB372A20-D3FF-4945-B98C-80672D68D367}" dt="2024-01-22T09:07:34.749" v="93" actId="478"/>
          <ac:spMkLst>
            <pc:docMk/>
            <pc:sldMk cId="895277679" sldId="341"/>
            <ac:spMk id="6" creationId="{8797F6AC-AB72-4E9F-8299-A6972FD52700}"/>
          </ac:spMkLst>
        </pc:spChg>
      </pc:sldChg>
      <pc:sldChg chg="addSp delSp modSp mod">
        <pc:chgData name="Cathy Ennis" userId="eb27747c-7d1c-4c52-b077-9e6c2583560c" providerId="ADAL" clId="{BB372A20-D3FF-4945-B98C-80672D68D367}" dt="2024-01-17T13:12:42.224" v="83" actId="167"/>
        <pc:sldMkLst>
          <pc:docMk/>
          <pc:sldMk cId="3671583869" sldId="343"/>
        </pc:sldMkLst>
        <pc:picChg chg="del">
          <ac:chgData name="Cathy Ennis" userId="eb27747c-7d1c-4c52-b077-9e6c2583560c" providerId="ADAL" clId="{BB372A20-D3FF-4945-B98C-80672D68D367}" dt="2024-01-17T13:12:14.217" v="76" actId="478"/>
          <ac:picMkLst>
            <pc:docMk/>
            <pc:sldMk cId="3671583869" sldId="343"/>
            <ac:picMk id="5" creationId="{C2C3AFD5-3A7C-4AB3-3130-C8F58383DB87}"/>
          </ac:picMkLst>
        </pc:picChg>
        <pc:picChg chg="add mod ord">
          <ac:chgData name="Cathy Ennis" userId="eb27747c-7d1c-4c52-b077-9e6c2583560c" providerId="ADAL" clId="{BB372A20-D3FF-4945-B98C-80672D68D367}" dt="2024-01-17T13:12:42.224" v="83" actId="167"/>
          <ac:picMkLst>
            <pc:docMk/>
            <pc:sldMk cId="3671583869" sldId="343"/>
            <ac:picMk id="6" creationId="{10E91135-6B3A-53A1-43A9-B8BF9A4ED49A}"/>
          </ac:picMkLst>
        </pc:picChg>
      </pc:sldChg>
      <pc:sldChg chg="modSp mod">
        <pc:chgData name="Cathy Ennis" userId="eb27747c-7d1c-4c52-b077-9e6c2583560c" providerId="ADAL" clId="{BB372A20-D3FF-4945-B98C-80672D68D367}" dt="2024-01-17T13:09:42.760" v="25"/>
        <pc:sldMkLst>
          <pc:docMk/>
          <pc:sldMk cId="2645788771" sldId="346"/>
        </pc:sldMkLst>
        <pc:spChg chg="mod">
          <ac:chgData name="Cathy Ennis" userId="eb27747c-7d1c-4c52-b077-9e6c2583560c" providerId="ADAL" clId="{BB372A20-D3FF-4945-B98C-80672D68D367}" dt="2024-01-17T13:09:42.760" v="25"/>
          <ac:spMkLst>
            <pc:docMk/>
            <pc:sldMk cId="2645788771" sldId="346"/>
            <ac:spMk id="2" creationId="{F02F6B49-3B02-4293-B218-E33A2E10B0F2}"/>
          </ac:spMkLst>
        </pc:spChg>
      </pc:sldChg>
      <pc:sldChg chg="modSp mod">
        <pc:chgData name="Cathy Ennis" userId="eb27747c-7d1c-4c52-b077-9e6c2583560c" providerId="ADAL" clId="{BB372A20-D3FF-4945-B98C-80672D68D367}" dt="2024-01-17T13:09:35.447" v="24" actId="6549"/>
        <pc:sldMkLst>
          <pc:docMk/>
          <pc:sldMk cId="1761745621" sldId="347"/>
        </pc:sldMkLst>
        <pc:spChg chg="mod">
          <ac:chgData name="Cathy Ennis" userId="eb27747c-7d1c-4c52-b077-9e6c2583560c" providerId="ADAL" clId="{BB372A20-D3FF-4945-B98C-80672D68D367}" dt="2024-01-17T13:09:35.447" v="24" actId="6549"/>
          <ac:spMkLst>
            <pc:docMk/>
            <pc:sldMk cId="1761745621" sldId="347"/>
            <ac:spMk id="2" creationId="{4E4B3781-3ED4-4D16-B60C-A65D85EFCA20}"/>
          </ac:spMkLst>
        </pc:spChg>
      </pc:sldChg>
      <pc:sldChg chg="modSp mod">
        <pc:chgData name="Cathy Ennis" userId="eb27747c-7d1c-4c52-b077-9e6c2583560c" providerId="ADAL" clId="{BB372A20-D3FF-4945-B98C-80672D68D367}" dt="2024-01-17T13:09:56.479" v="26" actId="1076"/>
        <pc:sldMkLst>
          <pc:docMk/>
          <pc:sldMk cId="627226511" sldId="349"/>
        </pc:sldMkLst>
        <pc:picChg chg="mod">
          <ac:chgData name="Cathy Ennis" userId="eb27747c-7d1c-4c52-b077-9e6c2583560c" providerId="ADAL" clId="{BB372A20-D3FF-4945-B98C-80672D68D367}" dt="2024-01-17T13:09:56.479" v="26" actId="1076"/>
          <ac:picMkLst>
            <pc:docMk/>
            <pc:sldMk cId="627226511" sldId="349"/>
            <ac:picMk id="2" creationId="{20769036-80DE-4AFB-B57A-91100F865EC8}"/>
          </ac:picMkLst>
        </pc:picChg>
      </pc:sldChg>
      <pc:sldChg chg="addSp delSp modSp mod">
        <pc:chgData name="Cathy Ennis" userId="eb27747c-7d1c-4c52-b077-9e6c2583560c" providerId="ADAL" clId="{BB372A20-D3FF-4945-B98C-80672D68D367}" dt="2024-01-24T08:43:10.011" v="119" actId="1076"/>
        <pc:sldMkLst>
          <pc:docMk/>
          <pc:sldMk cId="3870315488" sldId="350"/>
        </pc:sldMkLst>
        <pc:picChg chg="add mod">
          <ac:chgData name="Cathy Ennis" userId="eb27747c-7d1c-4c52-b077-9e6c2583560c" providerId="ADAL" clId="{BB372A20-D3FF-4945-B98C-80672D68D367}" dt="2024-01-24T08:43:10.011" v="119" actId="1076"/>
          <ac:picMkLst>
            <pc:docMk/>
            <pc:sldMk cId="3870315488" sldId="350"/>
            <ac:picMk id="4" creationId="{684E3904-0AA4-A98F-1B39-0468B5DF5BB4}"/>
          </ac:picMkLst>
        </pc:picChg>
        <pc:picChg chg="del">
          <ac:chgData name="Cathy Ennis" userId="eb27747c-7d1c-4c52-b077-9e6c2583560c" providerId="ADAL" clId="{BB372A20-D3FF-4945-B98C-80672D68D367}" dt="2024-01-24T08:42:53.692" v="113" actId="478"/>
          <ac:picMkLst>
            <pc:docMk/>
            <pc:sldMk cId="3870315488" sldId="350"/>
            <ac:picMk id="8" creationId="{1AE5F636-BEA4-C4C9-52B1-9B531B172FE6}"/>
          </ac:picMkLst>
        </pc:picChg>
      </pc:sldChg>
      <pc:sldMasterChg chg="setBg modSldLayout">
        <pc:chgData name="Cathy Ennis" userId="eb27747c-7d1c-4c52-b077-9e6c2583560c" providerId="ADAL" clId="{BB372A20-D3FF-4945-B98C-80672D68D367}" dt="2024-01-22T09:06:45.947" v="85"/>
        <pc:sldMasterMkLst>
          <pc:docMk/>
          <pc:sldMasterMk cId="2653127586" sldId="2147483648"/>
        </pc:sldMasterMkLst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431054630" sldId="2147483649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680498873" sldId="2147483650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793588580" sldId="2147483651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1906879268" sldId="2147483652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172056655" sldId="2147483653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279176434" sldId="2147483654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099384780" sldId="2147483655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235863498" sldId="2147483656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3016916179" sldId="2147483657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3037833661" sldId="2147483658"/>
          </pc:sldLayoutMkLst>
        </pc:sldLayoutChg>
        <pc:sldLayoutChg chg="setBg">
          <pc:chgData name="Cathy Ennis" userId="eb27747c-7d1c-4c52-b077-9e6c2583560c" providerId="ADAL" clId="{BB372A20-D3FF-4945-B98C-80672D68D367}" dt="2024-01-22T09:06:45.947" v="85"/>
          <pc:sldLayoutMkLst>
            <pc:docMk/>
            <pc:sldMasterMk cId="2653127586" sldId="2147483648"/>
            <pc:sldLayoutMk cId="2563492365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86994-8D73-4026-BECA-622E0A53CE24}" type="datetimeFigureOut">
              <a:rPr lang="en-IE" smtClean="0"/>
              <a:t>24/01/2024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D9713-1BA6-4B2D-92B4-06B9934C0EA8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8650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072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072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This can’t be changed</a:t>
            </a:r>
            <a:endParaRPr dirty="0"/>
          </a:p>
        </p:txBody>
      </p:sp>
      <p:sp>
        <p:nvSpPr>
          <p:cNvPr id="171" name="Google Shape;1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92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554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5aefb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5aefb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5aefb3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5aefb3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d07ed2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d07ed2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Why?</a:t>
            </a:r>
            <a:endParaRPr dirty="0"/>
          </a:p>
        </p:txBody>
      </p:sp>
      <p:sp>
        <p:nvSpPr>
          <p:cNvPr id="87" name="Google Shape;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5aefb3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5aefb3f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5aefb3f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25aefb3f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5aefb3f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5aefb3f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5aefb3f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325aefb3f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5aefb3f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25aefb3f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5aefb3f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325aefb3f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Complex performance with simple functions </a:t>
            </a:r>
            <a:endParaRPr dirty="0"/>
          </a:p>
        </p:txBody>
      </p:sp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Mindstorms have been around since 1998 – soon to be discontinued…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D9713-1BA6-4B2D-92B4-06B9934C0EA8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6136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3CE1-D7AD-4F11-88C5-2A7643CF5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57B00-C0E4-4C3C-AF22-1EBA931B5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C94B8-2C96-4764-AADD-B3992AE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2F0D-09CB-49DF-BB3D-0E6D8374D82E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6BB09-A2FE-42D6-B296-E2FCBDB9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0490E-2094-4411-8C9A-667F939B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105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BD52-AC96-4EB2-AA30-18288420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8C7E8-53F8-4E94-A41E-54AC3322A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13451-46A6-409A-82ED-185ACCAF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438-FF0C-4702-9E09-052C71C548D2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B84A-0C2D-465F-AA7B-1C80228E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9325F-B80A-4350-A4E6-DE5ABC413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3783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FD3DA-3E98-47CA-84D2-DE98364B5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F25A-7CCF-4B78-BDD7-93EE66BDC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68989-FC84-415C-AFA0-39CDE16F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D9B1-0463-4864-864E-E146730B7B01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29DBB-9E19-466D-ABC1-EB68B955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759E-366A-4408-B5AF-32B9E556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6349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8EF7-7312-4503-B567-28B4AE52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E80E-F902-4EB2-A276-69EFB187E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F044A-8F46-472B-9C9F-696B93EB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903D-EE99-49D4-B42F-A433B656DFB8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08C3-C505-4871-B800-4B13460F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B498-B897-4892-9D5D-D2312B16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8F3A2C11-97FD-461A-8239-16AF1E6450D2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8049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3B14-DC1B-41A5-9824-00B9C0A9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FB512-A6F9-4B99-A7DC-7D1D6ACC9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2329-AAB0-4C03-9AA7-D8DDF8ECC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799F8-05B0-43AE-B9F1-B05B3D52BAE5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85065-24C7-46AC-B7E2-5377E85D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86935-1375-43E0-8D2A-71E116B5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358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0443-9650-4F48-A77D-C8398EE5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1549-490E-4A74-8A1C-EF5EC4CD5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CAF8B-518C-463C-8CB9-32833B7BB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5E360-EFF3-4658-9397-AB12A7CC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CAB03-2892-4E26-A2A3-48786EFF5395}" type="datetime1">
              <a:rPr lang="en-IE" smtClean="0"/>
              <a:t>24/01/2024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E79CA-92FE-4A0C-8041-DEE46A91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B17B1-7270-40F3-AB58-3354A2DE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687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69DE-9DA4-44B3-BE65-ED7CC405C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A539B-FD28-4068-837D-C0804AC06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F44E-03D5-4164-AFF0-08C928F6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C3F8E-A852-495A-BFED-9651FE639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76581-A391-4A9F-A55F-6ED2E52A3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BA57C-C3E0-49ED-B002-EEBC7A9B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EAFA9-1662-4C14-B5B0-DF66FD613192}" type="datetime1">
              <a:rPr lang="en-IE" smtClean="0"/>
              <a:t>24/01/2024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633B9-424B-4315-8B66-6BA834B12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FE0BF-1ECD-4BE5-BFE3-DB3ED58D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205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8024-78AD-480B-9E48-5F1DA64F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197C0-FACB-44BD-BFF8-ADBCDAE7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46BE0-3D83-472A-B695-0E4AA98739D5}" type="datetime1">
              <a:rPr lang="en-IE" smtClean="0"/>
              <a:t>24/01/2024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65D37-0049-4990-8D70-68777B2E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462EA-8F0D-4615-94C0-57297D4C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917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B0532-A270-42CC-B150-BC3BD7B8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846FE-F270-49A4-97E3-8F657F815303}" type="datetime1">
              <a:rPr lang="en-IE" smtClean="0"/>
              <a:t>24/01/2024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8E173-24E6-4BFA-9459-80D25F3E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002E9-BFE8-4D93-BD1B-772DC926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938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9B05-E8D5-4586-AA56-3FF3D6AD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2B98-FC27-4DE9-8674-DF6B0DB3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3ED96-EE1F-41DC-B86F-C8C852056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B33A0-B706-4C41-9622-7DA4B4A7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EE36E-AB7C-4233-A77A-83A122640A1E}" type="datetime1">
              <a:rPr lang="en-IE" smtClean="0"/>
              <a:t>24/01/2024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FF077-9074-4CA7-A585-595A51899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05AA-1B88-4A3B-A351-540771E4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586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FED4-9BEE-40A4-8611-ECD29377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AED84-3FEC-4D57-A6BA-38CAA6F25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69EA5-CFE3-4F90-AA63-E962AC6C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7CF18-2533-4FFD-B5A2-6DB276420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7EE9F-9E4A-4922-9578-12E366A093E9}" type="datetime1">
              <a:rPr lang="en-IE" smtClean="0"/>
              <a:t>24/01/2024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7A4B1-8655-4F29-9557-625F29B0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8A3C99-0F62-40FD-8E05-B1823B7E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691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F0411-B36B-4687-81A8-593047D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2D462-D998-4CF3-8188-B0743DCA7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6B753-1BA1-47DD-9169-4CA6C14E4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423BA-6388-41BC-913E-D0EF955AF648}" type="datetime1">
              <a:rPr lang="en-IE" smtClean="0"/>
              <a:t>24/01/2024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51F89-C676-4FC9-B476-C5A24F449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A2E5-E088-4888-A975-848F762AC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2C11-97FD-461A-8239-16AF1E6450D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312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hyperlink" Target="mailto:catherine.ennis@tudublin.i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Team  Computing - Introduction</a:t>
            </a:r>
            <a:endParaRPr lang="en-US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>
                <a:sym typeface="Corbel"/>
              </a:rPr>
              <a:t>TU857/1   Semester 2 2024</a:t>
            </a:r>
            <a:endParaRPr lang="en-IE" dirty="0"/>
          </a:p>
          <a:p>
            <a:r>
              <a:rPr lang="en-IE" dirty="0">
                <a:sym typeface="Corbel"/>
              </a:rPr>
              <a:t>Lecturer:  Dr. Cathy Ennis</a:t>
            </a:r>
            <a:endParaRPr lang="en-IE" dirty="0"/>
          </a:p>
          <a:p>
            <a:r>
              <a:rPr lang="en-IE" dirty="0">
                <a:sym typeface="Corbel"/>
              </a:rPr>
              <a:t>Email: cathy.ennis@tudublin.ie</a:t>
            </a:r>
            <a:endParaRPr lang="en-IE" dirty="0"/>
          </a:p>
          <a:p>
            <a:endParaRPr lang="en-IE" dirty="0">
              <a:sym typeface="Cor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Applied Computing</a:t>
            </a:r>
            <a:endParaRPr lang="en-US"/>
          </a:p>
        </p:txBody>
      </p:sp>
      <p:sp>
        <p:nvSpPr>
          <p:cNvPr id="91" name="Google Shape;91;p18"/>
          <p:cNvSpPr txBox="1"/>
          <p:nvPr/>
        </p:nvSpPr>
        <p:spPr>
          <a:xfrm>
            <a:off x="1938775" y="1850699"/>
            <a:ext cx="22215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latin typeface="Corbel"/>
                <a:ea typeface="Corbel"/>
                <a:cs typeface="Corbel"/>
                <a:sym typeface="Corbel"/>
              </a:rPr>
              <a:t>Learn how to program</a:t>
            </a:r>
            <a:endParaRPr sz="2400" dirty="0"/>
          </a:p>
          <a:p>
            <a:r>
              <a:rPr lang="en-US" sz="2400" dirty="0">
                <a:latin typeface="Corbel"/>
                <a:ea typeface="Corbel"/>
                <a:cs typeface="Corbel"/>
                <a:sym typeface="Corbel"/>
              </a:rPr>
              <a:t>Mobile Robots</a:t>
            </a:r>
            <a:endParaRPr sz="2400"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8169275" y="2052855"/>
            <a:ext cx="1859892" cy="92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latin typeface="Corbel"/>
                <a:ea typeface="Corbel"/>
                <a:cs typeface="Corbel"/>
                <a:sym typeface="Corbel"/>
              </a:rPr>
              <a:t>Working in Teams</a:t>
            </a:r>
            <a:endParaRPr sz="2400" dirty="0"/>
          </a:p>
        </p:txBody>
      </p:sp>
      <p:sp>
        <p:nvSpPr>
          <p:cNvPr id="93" name="Google Shape;93;p18"/>
          <p:cNvSpPr txBox="1"/>
          <p:nvPr/>
        </p:nvSpPr>
        <p:spPr>
          <a:xfrm>
            <a:off x="1938775" y="4450395"/>
            <a:ext cx="2236800" cy="906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latin typeface="Corbel"/>
                <a:ea typeface="Corbel"/>
                <a:cs typeface="Corbel"/>
                <a:sym typeface="Corbel"/>
              </a:rPr>
              <a:t>Improve your coding skills</a:t>
            </a:r>
            <a:endParaRPr sz="2400" dirty="0"/>
          </a:p>
        </p:txBody>
      </p:sp>
      <p:sp>
        <p:nvSpPr>
          <p:cNvPr id="94" name="Google Shape;94;p18"/>
          <p:cNvSpPr txBox="1"/>
          <p:nvPr/>
        </p:nvSpPr>
        <p:spPr>
          <a:xfrm>
            <a:off x="8169276" y="4366656"/>
            <a:ext cx="2005677" cy="1073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latin typeface="Corbel"/>
                <a:ea typeface="Corbel"/>
                <a:cs typeface="Corbel"/>
                <a:sym typeface="Corbel"/>
              </a:rPr>
              <a:t>Enjoy programming</a:t>
            </a:r>
            <a:endParaRPr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B6F2F-AA73-49F8-8310-1311B13E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10</a:t>
            </a:fld>
            <a:endParaRPr lang="en-I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Question mark">
                <a:extLst>
                  <a:ext uri="{FF2B5EF4-FFF2-40B4-BE49-F238E27FC236}">
                    <a16:creationId xmlns:a16="http://schemas.microsoft.com/office/drawing/2014/main" id="{7FCE7315-10B5-33FE-D054-CE44F7ACA6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2288605"/>
                  </p:ext>
                </p:extLst>
              </p:nvPr>
            </p:nvGraphicFramePr>
            <p:xfrm>
              <a:off x="4827685" y="1674801"/>
              <a:ext cx="2689476" cy="44082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89476" cy="4408263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8" ay="548862" az="-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7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Question mark">
                <a:extLst>
                  <a:ext uri="{FF2B5EF4-FFF2-40B4-BE49-F238E27FC236}">
                    <a16:creationId xmlns:a16="http://schemas.microsoft.com/office/drawing/2014/main" id="{7FCE7315-10B5-33FE-D054-CE44F7ACA6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7685" y="1674801"/>
                <a:ext cx="2689476" cy="44082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Before we get started</a:t>
            </a:r>
            <a:endParaRPr lang="en-US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>
                <a:sym typeface="Corbel"/>
              </a:rPr>
              <a:t>Contact me using the class rep for general issues</a:t>
            </a:r>
          </a:p>
          <a:p>
            <a:pPr lvl="1"/>
            <a:r>
              <a:rPr lang="en-IE" dirty="0"/>
              <a:t>Other issues contact me directly</a:t>
            </a:r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Attendances is taken – marks awarded!</a:t>
            </a:r>
            <a:endParaRPr lang="en-IE" dirty="0"/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Plagiarism will be dealt with formally in ALL cases</a:t>
            </a:r>
            <a:endParaRPr lang="en-IE" dirty="0"/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This is 100% continuous assessment (what does that mean if you fail?)</a:t>
            </a:r>
          </a:p>
          <a:p>
            <a:endParaRPr lang="en-IE" dirty="0"/>
          </a:p>
          <a:p>
            <a:r>
              <a:rPr lang="en-IE" dirty="0"/>
              <a:t>There is no project</a:t>
            </a:r>
          </a:p>
          <a:p>
            <a:endParaRPr lang="en-IE" dirty="0">
              <a:sym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308E6-0859-4E19-B9EE-34218617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11</a:t>
            </a:fld>
            <a:endParaRPr lang="en-I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</a:t>
            </a:r>
            <a:endParaRPr lang="en-US" dirty="0"/>
          </a:p>
        </p:txBody>
      </p:sp>
      <p:pic>
        <p:nvPicPr>
          <p:cNvPr id="106" name="Google Shape;106;p20" descr="Image result for lego ev3 port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1924844"/>
            <a:ext cx="6096000" cy="4152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B86AF-7E87-4797-AA3E-3C229BBE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12</a:t>
            </a:fld>
            <a:endParaRPr lang="en-I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15F1-E006-0066-4E22-7AEEDD15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NASA's Curiosity Rover Replica With Lego Mindstorms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1A61A-98A9-A6D5-C9B0-87D7120C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13</a:t>
            </a:fld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1BCFD-D260-0773-B07D-7A35D640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342" y="1637276"/>
            <a:ext cx="6363315" cy="47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4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07E6-D355-45B1-8C36-AFD81958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RobotC</a:t>
            </a:r>
            <a:r>
              <a:rPr lang="en-IE" dirty="0"/>
              <a:t> in Campus 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AAEC4-5BD7-49AD-80B1-72F3F27C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14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24A62-0914-4351-A2E6-95FF266B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32" y="1508916"/>
            <a:ext cx="9581535" cy="46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5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3781-3ED4-4D16-B60C-A65D85EF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QEV3 Bot Simulator for Testing at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7428-AD75-4022-9245-55E603B4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15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B9A0C-7CD7-460C-8078-599D2B91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54" y="1764422"/>
            <a:ext cx="9573491" cy="49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F6B49-3B02-4293-B218-E33A2E10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QEV3 Bot Simulator for Testing at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EB15-EC75-4C77-AC7E-36BE9D81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Free, real-time Windows-based graphical simulator that accurately models a QEV3Bot running any </a:t>
            </a:r>
            <a:r>
              <a:rPr lang="en-IE" dirty="0" err="1"/>
              <a:t>RobotC</a:t>
            </a:r>
            <a:r>
              <a:rPr lang="en-IE" dirty="0"/>
              <a:t> program on one of three chosen walled "</a:t>
            </a:r>
            <a:r>
              <a:rPr lang="en-IE" dirty="0" err="1"/>
              <a:t>PlayFields</a:t>
            </a:r>
            <a:r>
              <a:rPr lang="en-IE" dirty="0"/>
              <a:t>“</a:t>
            </a:r>
          </a:p>
          <a:p>
            <a:r>
              <a:rPr lang="en-IE" dirty="0"/>
              <a:t>Once loaded into QEV3BotSim, programs can be tested, and can be easily modified in a syntax-colourized Edit/View window, then recompiled for re-testing</a:t>
            </a:r>
          </a:p>
          <a:p>
            <a:r>
              <a:rPr lang="en-IE" dirty="0"/>
              <a:t>Users can Run, Halt, Step, Step-Into, Step-</a:t>
            </a:r>
            <a:r>
              <a:rPr lang="en-IE" dirty="0" err="1"/>
              <a:t>Out-Of</a:t>
            </a:r>
            <a:r>
              <a:rPr lang="en-IE" dirty="0"/>
              <a:t>, Step-Over and </a:t>
            </a:r>
            <a:r>
              <a:rPr lang="en-IE" dirty="0" err="1"/>
              <a:t>RunTo</a:t>
            </a:r>
            <a:r>
              <a:rPr lang="en-IE" dirty="0"/>
              <a:t> a breakpoint for debugging purposes. All global and local user variables and arrays, as well as relevant built-in EV3 variables and arrays, are displayed during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8386-CF03-4079-B6E7-02B0F401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578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Components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4FD7AE-542C-48A4-B9B7-471FDEC324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0B214-786E-4B3B-B142-CA16F3C0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17</a:t>
            </a:fld>
            <a:endParaRPr lang="en-I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r>
              <a:rPr lang="en-IE" dirty="0"/>
              <a:t>EV3</a:t>
            </a:r>
            <a:r>
              <a:rPr lang="en-IE" dirty="0">
                <a:sym typeface="Corbel"/>
              </a:rPr>
              <a:t> Programmable Brick It contains a 32-bit processor with 4 input ports and </a:t>
            </a:r>
            <a:r>
              <a:rPr lang="en-IE" dirty="0"/>
              <a:t>4</a:t>
            </a:r>
            <a:r>
              <a:rPr lang="en-IE" dirty="0">
                <a:sym typeface="Corbel"/>
              </a:rPr>
              <a:t> output ports, a matrix display, a speaker, USB</a:t>
            </a:r>
            <a:r>
              <a:rPr lang="en-IE" dirty="0"/>
              <a:t>, </a:t>
            </a:r>
            <a:r>
              <a:rPr lang="en-IE" dirty="0">
                <a:sym typeface="Corbel"/>
              </a:rPr>
              <a:t>Bluetooth.</a:t>
            </a:r>
          </a:p>
        </p:txBody>
      </p:sp>
      <p:pic>
        <p:nvPicPr>
          <p:cNvPr id="116" name="Google Shape;116;p22" descr="Image result for lego ev3 programmable brick"/>
          <p:cNvPicPr preferRelativeResize="0"/>
          <p:nvPr/>
        </p:nvPicPr>
        <p:blipFill rotWithShape="1">
          <a:blip r:embed="rId3">
            <a:alphaModFix/>
          </a:blip>
          <a:srcRect l="32314" t="5778" r="30150"/>
          <a:stretch/>
        </p:blipFill>
        <p:spPr>
          <a:xfrm>
            <a:off x="6213986" y="1106528"/>
            <a:ext cx="301850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46443-A762-4A0C-A152-4AB4D6FE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18</a:t>
            </a:fld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81E93-A1AA-C0C8-0880-7A738779F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54" y="1278579"/>
            <a:ext cx="2910022" cy="41792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r>
              <a:rPr lang="en-IE" dirty="0"/>
              <a:t>EV3</a:t>
            </a:r>
            <a:r>
              <a:rPr lang="en-IE" dirty="0">
                <a:sym typeface="Corbel"/>
              </a:rPr>
              <a:t> Programmable Brick It contains a 32-bit processor with 4 input ports and </a:t>
            </a:r>
            <a:r>
              <a:rPr lang="en-IE" dirty="0"/>
              <a:t>4</a:t>
            </a:r>
            <a:r>
              <a:rPr lang="en-IE" dirty="0">
                <a:sym typeface="Corbel"/>
              </a:rPr>
              <a:t> output ports, a matrix display, a speaker, USB</a:t>
            </a:r>
            <a:r>
              <a:rPr lang="en-IE" dirty="0"/>
              <a:t>, </a:t>
            </a:r>
            <a:r>
              <a:rPr lang="en-IE" dirty="0">
                <a:sym typeface="Corbel"/>
              </a:rPr>
              <a:t>Bluetooth.</a:t>
            </a:r>
          </a:p>
        </p:txBody>
      </p:sp>
      <p:pic>
        <p:nvPicPr>
          <p:cNvPr id="116" name="Google Shape;116;p22" descr="Image result for lego ev3 programmable bri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476" y="839692"/>
            <a:ext cx="8041588" cy="46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EV3 Robot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46443-A762-4A0C-A152-4AB4D6FE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19</a:t>
            </a:fld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C3846-60FE-886C-C8B6-AB1C3776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54" y="1278579"/>
            <a:ext cx="2910022" cy="41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Credits</a:t>
            </a:r>
            <a:endParaRPr lang="en-I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67EB80-0F79-4DD4-AD27-203D93DB2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This course is based on material developed by :</a:t>
            </a:r>
          </a:p>
          <a:p>
            <a:pPr lvl="1"/>
            <a:r>
              <a:rPr lang="ga-IE" dirty="0"/>
              <a:t>Cathy Ennis</a:t>
            </a:r>
          </a:p>
          <a:p>
            <a:pPr lvl="1"/>
            <a:r>
              <a:rPr lang="en-IE" dirty="0"/>
              <a:t>Dr. Paul Doyle</a:t>
            </a:r>
          </a:p>
          <a:p>
            <a:endParaRPr lang="en-IE" dirty="0"/>
          </a:p>
          <a:p>
            <a:r>
              <a:rPr lang="en-IE" dirty="0"/>
              <a:t>Material from other sources is also used (citations included)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0967-C100-43BF-B9B5-812B2B9B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</a:t>
            </a:fld>
            <a:endParaRPr lang="en-I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 descr="Image result for lego ev3 ports"/>
          <p:cNvPicPr preferRelativeResize="0"/>
          <p:nvPr/>
        </p:nvPicPr>
        <p:blipFill rotWithShape="1">
          <a:blip r:embed="rId3">
            <a:alphaModFix/>
          </a:blip>
          <a:srcRect l="5849" t="7922"/>
          <a:stretch/>
        </p:blipFill>
        <p:spPr>
          <a:xfrm>
            <a:off x="3672976" y="365125"/>
            <a:ext cx="6782424" cy="631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EV3 Robot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B1449-5A49-4970-883E-9F6AEC8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20</a:t>
            </a:fld>
            <a:endParaRPr lang="en-IE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Motors</a:t>
            </a:r>
            <a:endParaRPr lang="en-US" dirty="0"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1" dirty="0">
                <a:sym typeface="Corbel"/>
              </a:rPr>
              <a:t>Servo motors</a:t>
            </a:r>
            <a:r>
              <a:rPr lang="en-IE" dirty="0">
                <a:sym typeface="Corbel"/>
              </a:rPr>
              <a:t>: we send commands to these motors to move the robot around. In robotics motors are often called actuators  because they enable the robot to perform actions</a:t>
            </a:r>
            <a:endParaRPr lang="en-IE" dirty="0"/>
          </a:p>
          <a:p>
            <a:endParaRPr lang="en-IE" dirty="0">
              <a:sym typeface="Corbe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2C509-6183-468E-9DB9-9181DF96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21</a:t>
            </a:fld>
            <a:endParaRPr lang="en-IE" dirty="0"/>
          </a:p>
        </p:txBody>
      </p:sp>
      <p:pic>
        <p:nvPicPr>
          <p:cNvPr id="131" name="Google Shape;131;p24" descr="Image result for lego ev3 servo mo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2650" y="3883932"/>
            <a:ext cx="3355824" cy="251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 descr="Image result for lego ev3 servo mot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3012" y="3883932"/>
            <a:ext cx="3355824" cy="25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Sensors</a:t>
            </a:r>
            <a:endParaRPr lang="en-US" dirty="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r>
              <a:rPr lang="en-IE" b="1" dirty="0">
                <a:sym typeface="Corbel"/>
              </a:rPr>
              <a:t>Touch sensor </a:t>
            </a:r>
            <a:r>
              <a:rPr lang="en-IE" dirty="0">
                <a:sym typeface="Corbel"/>
              </a:rPr>
              <a:t>reacts to touch or release</a:t>
            </a:r>
            <a:endParaRPr lang="en-IE" dirty="0"/>
          </a:p>
          <a:p>
            <a:r>
              <a:rPr lang="en-IE" dirty="0">
                <a:sym typeface="Corbel"/>
              </a:rPr>
              <a:t>What would this be useful for?</a:t>
            </a:r>
            <a:endParaRPr lang="en-IE" dirty="0"/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We can use this sensor to check if the robot has bumped into anything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D8200-9FE1-4FC0-8996-A8F75039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22</a:t>
            </a:fld>
            <a:endParaRPr lang="en-IE" dirty="0"/>
          </a:p>
        </p:txBody>
      </p:sp>
      <p:pic>
        <p:nvPicPr>
          <p:cNvPr id="11" name="Google Shape;139;p25" descr="Image result for lego ev3 touch sensor">
            <a:extLst>
              <a:ext uri="{FF2B5EF4-FFF2-40B4-BE49-F238E27FC236}">
                <a16:creationId xmlns:a16="http://schemas.microsoft.com/office/drawing/2014/main" id="{AFBBFE3B-FF28-4322-9193-4F27574F06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8223" y="2728345"/>
            <a:ext cx="3111651" cy="254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7436DB-CD8A-43A6-A2AD-6F49D6014E26}"/>
              </a:ext>
            </a:extLst>
          </p:cNvPr>
          <p:cNvSpPr/>
          <p:nvPr/>
        </p:nvSpPr>
        <p:spPr>
          <a:xfrm>
            <a:off x="702365" y="5274241"/>
            <a:ext cx="9713844" cy="1217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Sensors</a:t>
            </a:r>
            <a:endParaRPr lang="en-US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IE" b="1" dirty="0">
                <a:sym typeface="Corbel"/>
              </a:rPr>
              <a:t>Ultrasonic sensor</a:t>
            </a:r>
            <a:r>
              <a:rPr lang="en-IE" dirty="0">
                <a:sym typeface="Corbel"/>
              </a:rPr>
              <a:t>: using this sensor the robot can find out the distance between it and an object that is close by </a:t>
            </a:r>
            <a:endParaRPr lang="en-IE" dirty="0"/>
          </a:p>
          <a:p>
            <a:r>
              <a:rPr lang="en-IE" dirty="0">
                <a:sym typeface="Corbel"/>
              </a:rPr>
              <a:t>This type of sensor is often called a range sensor</a:t>
            </a:r>
            <a:endParaRPr lang="en-IE" dirty="0"/>
          </a:p>
          <a:p>
            <a:r>
              <a:rPr lang="en-IE" dirty="0">
                <a:sym typeface="Corbel"/>
              </a:rPr>
              <a:t>When would this be useful?</a:t>
            </a: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If you are searching the environment and want to find the closest object</a:t>
            </a:r>
            <a:endParaRPr lang="en-IE" dirty="0"/>
          </a:p>
          <a:p>
            <a:endParaRPr lang="en-IE" dirty="0"/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09F818-14CA-4D35-9F16-67CA77B5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23</a:t>
            </a:fld>
            <a:endParaRPr lang="en-IE"/>
          </a:p>
        </p:txBody>
      </p:sp>
      <p:sp>
        <p:nvSpPr>
          <p:cNvPr id="147" name="Google Shape;147;p26"/>
          <p:cNvSpPr txBox="1"/>
          <p:nvPr/>
        </p:nvSpPr>
        <p:spPr>
          <a:xfrm>
            <a:off x="4085425" y="22805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9" name="Google Shape;146;p26" descr="Image result for lego ev3 touch sensor">
            <a:extLst>
              <a:ext uri="{FF2B5EF4-FFF2-40B4-BE49-F238E27FC236}">
                <a16:creationId xmlns:a16="http://schemas.microsoft.com/office/drawing/2014/main" id="{47363674-0E37-4122-A418-2719E19845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030" t="12667" r="13428" b="28752"/>
          <a:stretch/>
        </p:blipFill>
        <p:spPr>
          <a:xfrm>
            <a:off x="7978223" y="2745808"/>
            <a:ext cx="3643085" cy="25109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EC7980-421E-2286-B5F7-CFC96C65E485}"/>
              </a:ext>
            </a:extLst>
          </p:cNvPr>
          <p:cNvSpPr/>
          <p:nvPr/>
        </p:nvSpPr>
        <p:spPr>
          <a:xfrm>
            <a:off x="702365" y="5274241"/>
            <a:ext cx="9713844" cy="1217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Sensors</a:t>
            </a:r>
            <a:endParaRPr lang="en-US"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IE" b="1" dirty="0">
                <a:sym typeface="Corbel"/>
              </a:rPr>
              <a:t>Light sensor</a:t>
            </a:r>
            <a:r>
              <a:rPr lang="en-IE" dirty="0">
                <a:sym typeface="Corbel"/>
              </a:rPr>
              <a:t>: this sensor detects different colours and light intensity – your robot’s eyes!</a:t>
            </a:r>
            <a:endParaRPr lang="en-IE" dirty="0"/>
          </a:p>
          <a:p>
            <a:r>
              <a:rPr lang="en-IE" dirty="0">
                <a:sym typeface="Corbel"/>
              </a:rPr>
              <a:t>What could this be useful for?</a:t>
            </a: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r>
              <a:rPr lang="en-IE" dirty="0">
                <a:sym typeface="Corbel"/>
              </a:rPr>
              <a:t>We would use this sensor if we want to get the robot to follow a specific coloured line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4C41D-FF4B-4E45-872D-65F1B799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24</a:t>
            </a:fld>
            <a:endParaRPr lang="en-IE" dirty="0"/>
          </a:p>
        </p:txBody>
      </p:sp>
      <p:pic>
        <p:nvPicPr>
          <p:cNvPr id="154" name="Google Shape;154;p27" descr="Image result for lego ev3 light sensor"/>
          <p:cNvPicPr preferRelativeResize="0"/>
          <p:nvPr/>
        </p:nvPicPr>
        <p:blipFill rotWithShape="1">
          <a:blip r:embed="rId3">
            <a:alphaModFix/>
          </a:blip>
          <a:srcRect l="34435" t="13122" r="13561" b="36931"/>
          <a:stretch/>
        </p:blipFill>
        <p:spPr>
          <a:xfrm>
            <a:off x="8610600" y="2573542"/>
            <a:ext cx="2518424" cy="26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C462B7-4455-A44B-A09E-E812A86EFEAA}"/>
              </a:ext>
            </a:extLst>
          </p:cNvPr>
          <p:cNvSpPr/>
          <p:nvPr/>
        </p:nvSpPr>
        <p:spPr>
          <a:xfrm>
            <a:off x="702364" y="5274241"/>
            <a:ext cx="10515599" cy="1217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527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1;p28" descr="Image result for lego ev3 gyro sensor">
            <a:extLst>
              <a:ext uri="{FF2B5EF4-FFF2-40B4-BE49-F238E27FC236}">
                <a16:creationId xmlns:a16="http://schemas.microsoft.com/office/drawing/2014/main" id="{14A2B6FD-697C-4B4A-A4D9-F74D247E96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251"/>
          <a:stretch/>
        </p:blipFill>
        <p:spPr>
          <a:xfrm>
            <a:off x="7949179" y="2566222"/>
            <a:ext cx="4066042" cy="27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Sensors</a:t>
            </a:r>
            <a:endParaRPr lang="en-US"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IE" b="1" dirty="0">
                <a:sym typeface="Corbel"/>
              </a:rPr>
              <a:t>Gyro sensor</a:t>
            </a:r>
            <a:r>
              <a:rPr lang="en-IE" dirty="0">
                <a:sym typeface="Corbel"/>
              </a:rPr>
              <a:t>: this sensor can measure the robot’s rotational motion and changes in its orientation</a:t>
            </a: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>
              <a:sym typeface="Corbel"/>
            </a:endParaRPr>
          </a:p>
          <a:p>
            <a:endParaRPr lang="en-IE" dirty="0"/>
          </a:p>
          <a:p>
            <a:endParaRPr lang="en-IE" dirty="0"/>
          </a:p>
          <a:p>
            <a:r>
              <a:rPr lang="en-IE" dirty="0">
                <a:sym typeface="Corbel"/>
              </a:rPr>
              <a:t>Use it to measure angles, create balancing robots and explore the technology that powers a variety of real-world tools like navigation systems and game controllers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C5287-97AC-46EE-82CB-61E37C54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25</a:t>
            </a:fld>
            <a:endParaRPr lang="en-I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C334C1-939C-12AF-8873-FF334D2838B3}"/>
              </a:ext>
            </a:extLst>
          </p:cNvPr>
          <p:cNvSpPr/>
          <p:nvPr/>
        </p:nvSpPr>
        <p:spPr>
          <a:xfrm>
            <a:off x="702365" y="5274241"/>
            <a:ext cx="11312856" cy="1217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EV3 Robot - Connections</a:t>
            </a:r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1" dirty="0">
                <a:sym typeface="Corbel"/>
              </a:rPr>
              <a:t>Cables</a:t>
            </a:r>
            <a:r>
              <a:rPr lang="en-IE" dirty="0">
                <a:sym typeface="Corbel"/>
              </a:rPr>
              <a:t>: These allow you to connect your sensors to the output ports of your brick – so you can instruct your robot!</a:t>
            </a:r>
            <a:endParaRPr lang="en-IE" dirty="0"/>
          </a:p>
          <a:p>
            <a:pPr lvl="1"/>
            <a:r>
              <a:rPr lang="en-IE" dirty="0">
                <a:sym typeface="Corbel"/>
              </a:rPr>
              <a:t>Similar to old phone cables</a:t>
            </a:r>
            <a:endParaRPr lang="en-IE" dirty="0"/>
          </a:p>
          <a:p>
            <a:endParaRPr lang="en-IE" dirty="0">
              <a:sym typeface="Corbel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878200" y="3029650"/>
            <a:ext cx="4435600" cy="3326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E664-E4DB-46E4-A3B3-6113E8DA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26</a:t>
            </a:fld>
            <a:endParaRPr lang="en-IE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 descr="Image result for lego ev3 configur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1180" y="1517693"/>
            <a:ext cx="3002643" cy="300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 descr="Image result for lego ev3 configurati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4670" y="1517693"/>
            <a:ext cx="3680061" cy="227148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EV3 Robot- Configurations</a:t>
            </a:r>
            <a:endParaRPr lang="en-US"/>
          </a:p>
        </p:txBody>
      </p:sp>
      <p:pic>
        <p:nvPicPr>
          <p:cNvPr id="177" name="Google Shape;177;p30" descr="Image result for lego ev3 configurati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7203" y="3429000"/>
            <a:ext cx="3237593" cy="323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8ABE5-C95F-4C50-A7F7-92825256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27</a:t>
            </a:fld>
            <a:endParaRPr lang="en-IE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QEV3 Robot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78FD-A040-4016-8532-563DDF53E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906" cy="4351338"/>
          </a:xfrm>
        </p:spPr>
        <p:txBody>
          <a:bodyPr>
            <a:normAutofit fontScale="70000" lnSpcReduction="20000"/>
          </a:bodyPr>
          <a:lstStyle/>
          <a:p>
            <a:r>
              <a:rPr lang="en-IE" b="1" dirty="0"/>
              <a:t>a pair of front contact sensors </a:t>
            </a:r>
            <a:r>
              <a:rPr lang="en-IE" dirty="0"/>
              <a:t>which allows contact detection over a wide range of angles, whether driving forward or turns</a:t>
            </a:r>
          </a:p>
          <a:p>
            <a:r>
              <a:rPr lang="en-IE" dirty="0"/>
              <a:t>front-mounted </a:t>
            </a:r>
            <a:r>
              <a:rPr lang="en-IE" b="1" dirty="0"/>
              <a:t>ultrasonic</a:t>
            </a:r>
            <a:r>
              <a:rPr lang="en-IE" dirty="0"/>
              <a:t> ranging, </a:t>
            </a:r>
            <a:r>
              <a:rPr lang="en-IE" b="1" dirty="0"/>
              <a:t>gyroscope</a:t>
            </a:r>
            <a:r>
              <a:rPr lang="en-IE" dirty="0"/>
              <a:t>, and </a:t>
            </a:r>
            <a:r>
              <a:rPr lang="en-IE" b="1" dirty="0"/>
              <a:t>IR-seeker</a:t>
            </a:r>
            <a:r>
              <a:rPr lang="en-IE" dirty="0"/>
              <a:t> sensors.</a:t>
            </a:r>
          </a:p>
          <a:p>
            <a:r>
              <a:rPr lang="en-IE" dirty="0"/>
              <a:t>centre-mounted downward-looking</a:t>
            </a:r>
            <a:r>
              <a:rPr lang="en-IE" b="1" dirty="0"/>
              <a:t> </a:t>
            </a:r>
            <a:r>
              <a:rPr lang="en-IE" b="1" dirty="0" err="1"/>
              <a:t>color</a:t>
            </a:r>
            <a:r>
              <a:rPr lang="en-IE" b="1" dirty="0"/>
              <a:t>/light sensor</a:t>
            </a:r>
          </a:p>
          <a:p>
            <a:r>
              <a:rPr lang="en-IE" dirty="0"/>
              <a:t>EV3-brick-mounted</a:t>
            </a:r>
            <a:r>
              <a:rPr lang="en-IE" b="1" dirty="0"/>
              <a:t> NXT sound and </a:t>
            </a:r>
            <a:r>
              <a:rPr lang="en-IE" b="1" dirty="0" err="1"/>
              <a:t>HiTechnic</a:t>
            </a:r>
            <a:r>
              <a:rPr lang="en-IE" b="1" dirty="0"/>
              <a:t> 3-axis accelerometer </a:t>
            </a:r>
            <a:r>
              <a:rPr lang="en-IE" dirty="0"/>
              <a:t>sensors.</a:t>
            </a:r>
          </a:p>
          <a:p>
            <a:r>
              <a:rPr lang="en-IE" dirty="0"/>
              <a:t>optional </a:t>
            </a:r>
            <a:r>
              <a:rPr lang="en-IE" b="1" dirty="0"/>
              <a:t>NXT-kit incandescent headlamp</a:t>
            </a:r>
            <a:r>
              <a:rPr lang="en-IE" dirty="0"/>
              <a:t> assembly on motor port A</a:t>
            </a:r>
            <a:br>
              <a:rPr lang="en-IE" dirty="0"/>
            </a:b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8ABE5-C95F-4C50-A7F7-92825256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28</a:t>
            </a:fld>
            <a:endParaRPr lang="en-I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C880EE-1445-4FF2-A355-C63ED555F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6" y="2138875"/>
            <a:ext cx="4597152" cy="376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769036-80DE-4AFB-B57A-91100F865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383" y="86464"/>
            <a:ext cx="3264617" cy="4817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E1DAF4-C509-4874-BE2A-3BB95A68F71B}"/>
              </a:ext>
            </a:extLst>
          </p:cNvPr>
          <p:cNvSpPr/>
          <p:nvPr/>
        </p:nvSpPr>
        <p:spPr>
          <a:xfrm>
            <a:off x="6279212" y="3299363"/>
            <a:ext cx="1828800" cy="1828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FE2A2-D67C-4C77-8D7B-8F94AD315619}"/>
              </a:ext>
            </a:extLst>
          </p:cNvPr>
          <p:cNvSpPr txBox="1"/>
          <p:nvPr/>
        </p:nvSpPr>
        <p:spPr>
          <a:xfrm>
            <a:off x="9286461" y="5128163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FF0000"/>
                </a:solidFill>
              </a:rPr>
              <a:t>Light/colour sensor</a:t>
            </a:r>
          </a:p>
        </p:txBody>
      </p:sp>
    </p:spTree>
    <p:extLst>
      <p:ext uri="{BB962C8B-B14F-4D97-AF65-F5344CB8AC3E}">
        <p14:creationId xmlns:p14="http://schemas.microsoft.com/office/powerpoint/2010/main" val="62722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Programming Robots</a:t>
            </a:r>
            <a:endParaRPr lang="en-US"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>
                <a:sym typeface="Corbel"/>
              </a:rPr>
              <a:t>Robots are made to perform useful tasks</a:t>
            </a:r>
            <a:endParaRPr lang="en-IE"/>
          </a:p>
          <a:p>
            <a:pPr lvl="1"/>
            <a:r>
              <a:rPr lang="en-IE">
                <a:sym typeface="Corbel"/>
              </a:rPr>
              <a:t>Searching, fetching, navigating </a:t>
            </a:r>
            <a:endParaRPr lang="en-IE"/>
          </a:p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Each one is designed to solve a specific problem, in a specific way</a:t>
            </a:r>
            <a:endParaRPr lang="en-IE"/>
          </a:p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Creating a successful robot takes a team effort between humans and machines</a:t>
            </a:r>
            <a:endParaRPr lang="en-IE"/>
          </a:p>
          <a:p>
            <a:pPr lvl="1"/>
            <a:r>
              <a:rPr lang="en-IE">
                <a:sym typeface="Corbel"/>
              </a:rPr>
              <a:t>Design of solution is important!</a:t>
            </a:r>
            <a:endParaRPr lang="en-IE"/>
          </a:p>
          <a:p>
            <a:pPr lvl="1"/>
            <a:r>
              <a:rPr lang="en-IE">
                <a:sym typeface="Corbel"/>
              </a:rPr>
              <a:t>Working with hardware and software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C29CA-33E1-423E-A406-581D87A7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29</a:t>
            </a:fld>
            <a:endParaRPr lang="en-IE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orbel"/>
              </a:rPr>
              <a:t>Overview	</a:t>
            </a:r>
            <a:endParaRPr lang="en-US"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Preliminaries</a:t>
            </a:r>
            <a:endParaRPr lang="ga-IE" dirty="0"/>
          </a:p>
          <a:p>
            <a:r>
              <a:rPr lang="en-IE" dirty="0"/>
              <a:t>Module Overview</a:t>
            </a:r>
            <a:endParaRPr lang="ga-IE" dirty="0"/>
          </a:p>
          <a:p>
            <a:r>
              <a:rPr lang="en-IE" dirty="0">
                <a:sym typeface="Corbel"/>
              </a:rPr>
              <a:t>Applied Computing</a:t>
            </a:r>
            <a:endParaRPr lang="en-IE" dirty="0"/>
          </a:p>
          <a:p>
            <a:r>
              <a:rPr lang="en-IE" dirty="0"/>
              <a:t>EV3</a:t>
            </a:r>
            <a:r>
              <a:rPr lang="en-IE" dirty="0">
                <a:sym typeface="Corbel"/>
              </a:rPr>
              <a:t> Robot</a:t>
            </a:r>
            <a:endParaRPr lang="en-IE" dirty="0"/>
          </a:p>
          <a:p>
            <a:r>
              <a:rPr lang="en-IE" dirty="0">
                <a:sym typeface="Corbel"/>
              </a:rPr>
              <a:t>Programming Robots</a:t>
            </a:r>
            <a:endParaRPr lang="en-IE" dirty="0"/>
          </a:p>
          <a:p>
            <a:r>
              <a:rPr lang="en-IE" dirty="0">
                <a:sym typeface="Corbel"/>
              </a:rPr>
              <a:t>Teams &amp; Groups</a:t>
            </a:r>
            <a:endParaRPr lang="en-IE" dirty="0"/>
          </a:p>
          <a:p>
            <a:r>
              <a:rPr lang="en-IE" dirty="0">
                <a:sym typeface="Corbel"/>
              </a:rPr>
              <a:t>Assessment &amp; Protocols</a:t>
            </a:r>
            <a:endParaRPr lang="en-I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B18D2-7AD8-4057-B903-83375567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</a:t>
            </a:fld>
            <a:endParaRPr lang="en-IE" dirty="0"/>
          </a:p>
        </p:txBody>
      </p:sp>
      <p:pic>
        <p:nvPicPr>
          <p:cNvPr id="84" name="Google Shape;84;p17" descr="Image result for lego ev3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7620" y="754330"/>
            <a:ext cx="5447123" cy="154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mage result for robotc">
            <a:extLst>
              <a:ext uri="{FF2B5EF4-FFF2-40B4-BE49-F238E27FC236}">
                <a16:creationId xmlns:a16="http://schemas.microsoft.com/office/drawing/2014/main" id="{BAB496AE-906A-4D6B-B384-C06457C0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82" y="37228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26826-1482-4117-A9A1-8414917E4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620" y="3722843"/>
            <a:ext cx="2264751" cy="23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0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Programming Robots</a:t>
            </a:r>
            <a:endParaRPr lang="en-US"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dirty="0">
                <a:sym typeface="Corbel"/>
              </a:rPr>
              <a:t>Role of the Programmer</a:t>
            </a:r>
            <a:endParaRPr lang="en-I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383C83-51FE-4F83-B9E2-5ED6722EBF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dirty="0">
                <a:sym typeface="Corbel"/>
              </a:rPr>
              <a:t>The human is responsible for </a:t>
            </a:r>
            <a:endParaRPr lang="en-IE" dirty="0"/>
          </a:p>
          <a:p>
            <a:pPr lvl="1"/>
            <a:r>
              <a:rPr lang="en-IE" dirty="0">
                <a:sym typeface="Corbel"/>
              </a:rPr>
              <a:t>identifying the task</a:t>
            </a:r>
            <a:endParaRPr lang="en-IE" dirty="0"/>
          </a:p>
          <a:p>
            <a:pPr lvl="1"/>
            <a:r>
              <a:rPr lang="en-IE" dirty="0">
                <a:sym typeface="Corbel"/>
              </a:rPr>
              <a:t>planning out a solution</a:t>
            </a:r>
            <a:endParaRPr lang="en-IE" dirty="0"/>
          </a:p>
          <a:p>
            <a:pPr lvl="1"/>
            <a:r>
              <a:rPr lang="en-IE" dirty="0">
                <a:sym typeface="Corbel"/>
              </a:rPr>
              <a:t>then explaining to the robot what it needs to do to reach the goal</a:t>
            </a:r>
            <a:endParaRPr lang="en-IE" dirty="0"/>
          </a:p>
          <a:p>
            <a:endParaRPr lang="en-IE" dirty="0">
              <a:sym typeface="Corbel"/>
            </a:endParaRPr>
          </a:p>
          <a:p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2125E3-39CB-4F4B-B863-AD18E2FFE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E" dirty="0">
                <a:sym typeface="Corbel"/>
              </a:rPr>
              <a:t>Role of the Robot</a:t>
            </a:r>
            <a:endParaRPr lang="en-I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48491B-C7B3-4A5B-B424-A34B6841575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E" dirty="0">
                <a:sym typeface="Corbel"/>
              </a:rPr>
              <a:t>The machine is responsible for following the instructions it is given, and carrying out the plan</a:t>
            </a:r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6F1F7-43D1-420F-B2D5-5D8496A0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30</a:t>
            </a:fld>
            <a:endParaRPr lang="en-IE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Programming Robots</a:t>
            </a:r>
            <a:endParaRPr lang="en-US"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>
                <a:sym typeface="Corbel"/>
              </a:rPr>
              <a:t>A special programming language must be used to translate the necessary instructions from human to robot</a:t>
            </a:r>
            <a:endParaRPr lang="en-IE"/>
          </a:p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There are many such languages: in this class we will use the with ROBOTC programming language</a:t>
            </a:r>
            <a:endParaRPr lang="en-IE"/>
          </a:p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This language is similar to the C programming language you have already learned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0ED7C-AAA8-492D-895A-F1C6B35D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31</a:t>
            </a:fld>
            <a:endParaRPr lang="en-IE" dirty="0"/>
          </a:p>
        </p:txBody>
      </p:sp>
      <p:pic>
        <p:nvPicPr>
          <p:cNvPr id="196" name="Google Shape;196;p33" descr="‎www.comp.dit.ie_jkelleher_appliedcomputing_week1_Introduction-to-Applied-Computing.pdf.jpg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838325" y="5424614"/>
            <a:ext cx="8515350" cy="13645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Teams and Labs</a:t>
            </a:r>
            <a:endParaRPr lang="en-US"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You will work with this team for the duration of the course</a:t>
            </a:r>
            <a:endParaRPr lang="en-IE"/>
          </a:p>
          <a:p>
            <a:endParaRPr lang="en-IE">
              <a:sym typeface="Corbel"/>
            </a:endParaRPr>
          </a:p>
          <a:p>
            <a:r>
              <a:rPr lang="en-IE">
                <a:sym typeface="Corbel"/>
              </a:rPr>
              <a:t>Teams are not changeable unless if you have a fantastically amazing justification!</a:t>
            </a:r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F6BAF-ABC6-4A0F-80AA-9820E9C3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32</a:t>
            </a:fld>
            <a:endParaRPr lang="en-IE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Corbel"/>
              </a:rPr>
              <a:t>3 concurrent Labs WED 10am-1pm</a:t>
            </a:r>
          </a:p>
          <a:p>
            <a:endParaRPr lang="en-US" dirty="0">
              <a:sym typeface="Corbel"/>
            </a:endParaRPr>
          </a:p>
          <a:p>
            <a:pPr lvl="1"/>
            <a:r>
              <a:rPr lang="en-US" dirty="0"/>
              <a:t>Group A:	</a:t>
            </a:r>
            <a:r>
              <a:rPr lang="en-US" dirty="0">
                <a:sym typeface="Corbel"/>
              </a:rPr>
              <a:t>	Edina </a:t>
            </a:r>
            <a:r>
              <a:rPr lang="en-US" dirty="0" err="1">
                <a:sym typeface="Corbel"/>
              </a:rPr>
              <a:t>Hatunic</a:t>
            </a:r>
            <a:r>
              <a:rPr lang="en-US" dirty="0">
                <a:sym typeface="Corbel"/>
              </a:rPr>
              <a:t>-Webster </a:t>
            </a:r>
            <a:endParaRPr lang="en-US" dirty="0"/>
          </a:p>
          <a:p>
            <a:pPr lvl="1"/>
            <a:endParaRPr lang="en-US" dirty="0">
              <a:sym typeface="Corbel"/>
            </a:endParaRPr>
          </a:p>
          <a:p>
            <a:pPr lvl="1"/>
            <a:r>
              <a:rPr lang="en-US" dirty="0"/>
              <a:t>Group B</a:t>
            </a:r>
            <a:r>
              <a:rPr lang="en-US" dirty="0">
                <a:sym typeface="Corbel"/>
              </a:rPr>
              <a:t>:		Cathy Ennis    		</a:t>
            </a:r>
            <a:endParaRPr lang="en-US" dirty="0"/>
          </a:p>
          <a:p>
            <a:pPr lvl="1"/>
            <a:endParaRPr lang="en-US" dirty="0">
              <a:sym typeface="Corbel"/>
            </a:endParaRPr>
          </a:p>
          <a:p>
            <a:pPr lvl="1"/>
            <a:r>
              <a:rPr lang="en-US" dirty="0"/>
              <a:t>Group C	</a:t>
            </a:r>
            <a:r>
              <a:rPr lang="en-US" dirty="0">
                <a:sym typeface="Corbel"/>
              </a:rPr>
              <a:t>: 	Art Sloan</a:t>
            </a:r>
          </a:p>
          <a:p>
            <a:pPr marL="0" indent="0">
              <a:buNone/>
            </a:pPr>
            <a:endParaRPr lang="en-US" dirty="0">
              <a:sym typeface="Corbel"/>
            </a:endParaRPr>
          </a:p>
          <a:p>
            <a:pPr marL="0" indent="0">
              <a:buNone/>
            </a:pPr>
            <a:r>
              <a:rPr lang="en-US" dirty="0">
                <a:sym typeface="Corbel"/>
              </a:rPr>
              <a:t>I will change labs during the term at different times to see all groups			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2561B-6CD5-4D41-BDFE-2F4BF433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33</a:t>
            </a:fld>
            <a:endParaRPr lang="en-IE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Lab 1 Preview</a:t>
            </a:r>
            <a:endParaRPr lang="en-US"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E" dirty="0">
                <a:sym typeface="Corbel"/>
              </a:rPr>
              <a:t>TEAM: Find your teammate(s)</a:t>
            </a:r>
          </a:p>
          <a:p>
            <a:r>
              <a:rPr lang="en-IE" dirty="0">
                <a:sym typeface="Corbel"/>
              </a:rPr>
              <a:t>TEAM: Read the Webcourses lab 1 material</a:t>
            </a:r>
          </a:p>
          <a:p>
            <a:pPr lvl="1"/>
            <a:r>
              <a:rPr lang="en-IE" dirty="0">
                <a:sym typeface="Corbel"/>
              </a:rPr>
              <a:t>Team Building</a:t>
            </a:r>
          </a:p>
          <a:p>
            <a:pPr lvl="1"/>
            <a:r>
              <a:rPr lang="en-IE" dirty="0">
                <a:sym typeface="Corbel"/>
              </a:rPr>
              <a:t>Thinking about Programming</a:t>
            </a:r>
          </a:p>
          <a:p>
            <a:r>
              <a:rPr lang="en-IE" dirty="0">
                <a:sym typeface="Corbel"/>
              </a:rPr>
              <a:t>TEAM: Physical Robot</a:t>
            </a:r>
          </a:p>
          <a:p>
            <a:pPr lvl="1"/>
            <a:r>
              <a:rPr lang="en-IE" dirty="0">
                <a:sym typeface="Corbel"/>
              </a:rPr>
              <a:t>Building the ROBOT</a:t>
            </a:r>
          </a:p>
          <a:p>
            <a:pPr lvl="1"/>
            <a:r>
              <a:rPr lang="en-IE" dirty="0">
                <a:sym typeface="Corbel"/>
              </a:rPr>
              <a:t>Download EV3 Firmware to Physical Robot</a:t>
            </a:r>
          </a:p>
          <a:p>
            <a:pPr lvl="1"/>
            <a:r>
              <a:rPr lang="en-IE" dirty="0">
                <a:sym typeface="Corbel"/>
              </a:rPr>
              <a:t>Download sample programs to the EV3 ROBOT and run them</a:t>
            </a:r>
          </a:p>
          <a:p>
            <a:pPr lvl="1"/>
            <a:r>
              <a:rPr lang="en-IE" dirty="0">
                <a:sym typeface="Corbel"/>
              </a:rPr>
              <a:t>Label your BOX</a:t>
            </a:r>
          </a:p>
          <a:p>
            <a:r>
              <a:rPr lang="en-IE" dirty="0">
                <a:sym typeface="Corbel"/>
              </a:rPr>
              <a:t>TEAM: Simulator</a:t>
            </a:r>
          </a:p>
          <a:p>
            <a:pPr lvl="1"/>
            <a:r>
              <a:rPr lang="en-IE" dirty="0">
                <a:sym typeface="Corbel"/>
              </a:rPr>
              <a:t>Download QEV3 Bot Sim to simulate our physical EV3 Robot, or run on lab machine</a:t>
            </a:r>
          </a:p>
          <a:p>
            <a:pPr lvl="1"/>
            <a:r>
              <a:rPr lang="en-IE" dirty="0">
                <a:sym typeface="Corbel"/>
              </a:rPr>
              <a:t>Download sample programs to the simulator and run them</a:t>
            </a:r>
          </a:p>
          <a:p>
            <a:r>
              <a:rPr lang="en-IE" dirty="0">
                <a:sym typeface="Corbel"/>
              </a:rPr>
              <a:t>TEAM: Download the Lab 1 sample programs from Brightspace</a:t>
            </a:r>
          </a:p>
          <a:p>
            <a:r>
              <a:rPr lang="en-IE" dirty="0">
                <a:sym typeface="Corbel"/>
              </a:rPr>
              <a:t>TEAM: Modify the initial sample program so that you get the robot to do a set of specific tasks</a:t>
            </a:r>
          </a:p>
          <a:p>
            <a:r>
              <a:rPr lang="en-IE" dirty="0">
                <a:sym typeface="Corbel"/>
              </a:rPr>
              <a:t>TEAM: Complete the Lab Theory and Submit your code via Brightspace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FF872-E493-400D-AEB0-C9D264A6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34</a:t>
            </a:fld>
            <a:endParaRPr lang="en-IE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</a:t>
            </a:r>
          </a:p>
        </p:txBody>
      </p:sp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Assessment is based on completing your </a:t>
            </a:r>
            <a:r>
              <a:rPr lang="en-IE" dirty="0" err="1"/>
              <a:t>Labsheet</a:t>
            </a:r>
            <a:r>
              <a:rPr lang="en-IE" dirty="0"/>
              <a:t> Part A &amp; Part B each week. You demonstrate your answers/code the following week during the lab. </a:t>
            </a:r>
          </a:p>
          <a:p>
            <a:endParaRPr lang="en-IE" dirty="0"/>
          </a:p>
          <a:p>
            <a:r>
              <a:rPr lang="en-IE" dirty="0"/>
              <a:t>Code and answers to Quiz questions must be submitted to a private GIT Repo from week 2 onwards (more about this next week)</a:t>
            </a:r>
          </a:p>
          <a:p>
            <a:endParaRPr lang="en-IE" dirty="0"/>
          </a:p>
          <a:p>
            <a:r>
              <a:rPr lang="en-IE" dirty="0"/>
              <a:t>For week 1 just submit your code via Brightspace. Deadline is Sunday 11pm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3143B-911C-432E-96BF-EA1AEF5F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35</a:t>
            </a:fld>
            <a:endParaRPr lang="en-IE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Assessment Breakdown</a:t>
            </a:r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Weekly Assessment only, </a:t>
            </a:r>
            <a:r>
              <a:rPr lang="en-IE" dirty="0">
                <a:solidFill>
                  <a:srgbClr val="FF0000"/>
                </a:solidFill>
              </a:rPr>
              <a:t>no project</a:t>
            </a:r>
          </a:p>
          <a:p>
            <a:r>
              <a:rPr lang="en-IE" dirty="0"/>
              <a:t>Some labs are longer than others and will span 2 weeks or more – you must be here for all labs to get marks</a:t>
            </a:r>
          </a:p>
          <a:p>
            <a:pPr lvl="1"/>
            <a:r>
              <a:rPr lang="en-IE" dirty="0"/>
              <a:t>If you miss one week of a 2 week lab, you get 50% of the grade for that work</a:t>
            </a:r>
          </a:p>
          <a:p>
            <a:r>
              <a:rPr lang="en-IE" dirty="0">
                <a:solidFill>
                  <a:srgbClr val="FF0000"/>
                </a:solidFill>
              </a:rPr>
              <a:t>No “catch up” CA </a:t>
            </a:r>
            <a:r>
              <a:rPr lang="en-IE" dirty="0"/>
              <a:t>will be assigned</a:t>
            </a:r>
          </a:p>
          <a:p>
            <a:r>
              <a:rPr lang="en-IE" dirty="0"/>
              <a:t>No Exam…. just labs</a:t>
            </a:r>
          </a:p>
          <a:p>
            <a:r>
              <a:rPr lang="en-IE" dirty="0"/>
              <a:t>Marks are only assigned </a:t>
            </a:r>
            <a:r>
              <a:rPr lang="en-IE" dirty="0">
                <a:solidFill>
                  <a:srgbClr val="FF0000"/>
                </a:solidFill>
              </a:rPr>
              <a:t>if you are present </a:t>
            </a:r>
            <a:r>
              <a:rPr lang="en-IE" dirty="0"/>
              <a:t>to demonstrate the code</a:t>
            </a:r>
          </a:p>
          <a:p>
            <a:r>
              <a:rPr lang="en-IE" dirty="0"/>
              <a:t>Usually marks will be assigned equally for each team-mate. However if the lab supervisors is unhappy with the teamwork an adjustment may apply as appropriate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D669-DB1C-4E48-9D0C-93E371FE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36</a:t>
            </a:fld>
            <a:endParaRPr lang="en-IE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Course Overview</a:t>
            </a:r>
            <a:endParaRPr lang="en-US"/>
          </a:p>
        </p:txBody>
      </p:sp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ym typeface="Corbel"/>
              </a:rPr>
              <a:t>Building the Robot </a:t>
            </a:r>
            <a:r>
              <a:rPr lang="en-IE" dirty="0"/>
              <a:t> &amp; Basic Movement</a:t>
            </a:r>
          </a:p>
          <a:p>
            <a:r>
              <a:rPr lang="en-IE" dirty="0"/>
              <a:t>Advanced</a:t>
            </a:r>
            <a:r>
              <a:rPr lang="en-IE" dirty="0">
                <a:sym typeface="Corbel"/>
              </a:rPr>
              <a:t> Movement</a:t>
            </a:r>
            <a:r>
              <a:rPr lang="en-IE" dirty="0"/>
              <a:t>, GIT &amp; using functions</a:t>
            </a:r>
          </a:p>
          <a:p>
            <a:r>
              <a:rPr lang="en-IE" dirty="0"/>
              <a:t>Ultrasonic and Bump Sensors</a:t>
            </a:r>
          </a:p>
          <a:p>
            <a:r>
              <a:rPr lang="en-IE" dirty="0"/>
              <a:t>Light &amp; Sounds Sensor </a:t>
            </a:r>
          </a:p>
          <a:p>
            <a:r>
              <a:rPr lang="en-IE" dirty="0"/>
              <a:t>Using the Display</a:t>
            </a:r>
          </a:p>
          <a:p>
            <a:r>
              <a:rPr lang="en-IE" dirty="0"/>
              <a:t>Multiple Sensors</a:t>
            </a:r>
          </a:p>
          <a:p>
            <a:r>
              <a:rPr lang="en-IE" dirty="0"/>
              <a:t>Mapping Challenge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FA784-E8E4-43A9-AB6D-4F83812A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37</a:t>
            </a:fld>
            <a:endParaRPr lang="en-IE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Overview</a:t>
            </a:r>
          </a:p>
        </p:txBody>
      </p:sp>
      <p:sp>
        <p:nvSpPr>
          <p:cNvPr id="244" name="Google Shape;244;p41"/>
          <p:cNvSpPr txBox="1"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dirty="0">
                <a:sym typeface="Arial"/>
              </a:rPr>
              <a:t>Week 1 – Overview of EV3 module &amp; basic movement</a:t>
            </a:r>
          </a:p>
          <a:p>
            <a:r>
              <a:rPr lang="en-IE" dirty="0">
                <a:sym typeface="Arial"/>
              </a:rPr>
              <a:t>Week 2 – More motor control and using GIT</a:t>
            </a:r>
          </a:p>
          <a:p>
            <a:r>
              <a:rPr lang="en-IE" dirty="0">
                <a:sym typeface="Arial"/>
              </a:rPr>
              <a:t>Week 3 – Encoders &amp; Sensor introduction</a:t>
            </a:r>
          </a:p>
          <a:p>
            <a:r>
              <a:rPr lang="en-IE" dirty="0">
                <a:sym typeface="Arial"/>
              </a:rPr>
              <a:t>Week 4 – Light Sensors</a:t>
            </a:r>
          </a:p>
          <a:p>
            <a:r>
              <a:rPr lang="en-IE" dirty="0">
                <a:sym typeface="Arial"/>
              </a:rPr>
              <a:t>Week 5 – Gyro, Buttons, LCD &amp; LED</a:t>
            </a:r>
          </a:p>
          <a:p>
            <a:r>
              <a:rPr lang="en-IE" dirty="0">
                <a:sym typeface="Arial"/>
              </a:rPr>
              <a:t>Week 6 – Multiple Sensors </a:t>
            </a:r>
          </a:p>
          <a:p>
            <a:r>
              <a:rPr lang="en-IE" dirty="0">
                <a:sym typeface="Arial"/>
              </a:rPr>
              <a:t>Week 7 – File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095113-073E-4763-867C-00FB444B2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49957" cy="4351338"/>
          </a:xfrm>
        </p:spPr>
        <p:txBody>
          <a:bodyPr>
            <a:normAutofit fontScale="92500" lnSpcReduction="10000"/>
          </a:bodyPr>
          <a:lstStyle/>
          <a:p>
            <a:r>
              <a:rPr lang="en-IE" dirty="0">
                <a:sym typeface="Arial"/>
              </a:rPr>
              <a:t>Week 8 – Algorithms</a:t>
            </a:r>
          </a:p>
          <a:p>
            <a:r>
              <a:rPr lang="en-IE" dirty="0">
                <a:sym typeface="Arial"/>
              </a:rPr>
              <a:t>Week 9 - Mapping Challenge part 1 </a:t>
            </a:r>
          </a:p>
          <a:p>
            <a:r>
              <a:rPr lang="en-IE" dirty="0">
                <a:sym typeface="Arial"/>
              </a:rPr>
              <a:t>Easter Week 1</a:t>
            </a:r>
          </a:p>
          <a:p>
            <a:r>
              <a:rPr lang="en-IE" dirty="0">
                <a:sym typeface="Arial"/>
              </a:rPr>
              <a:t>Easter Week 2</a:t>
            </a:r>
          </a:p>
          <a:p>
            <a:r>
              <a:rPr lang="en-IE" dirty="0">
                <a:sym typeface="Arial"/>
              </a:rPr>
              <a:t>Week 10 – Mapping Challenge part 2 </a:t>
            </a:r>
          </a:p>
          <a:p>
            <a:r>
              <a:rPr lang="en-IE" dirty="0">
                <a:sym typeface="Arial"/>
              </a:rPr>
              <a:t>Week 11 - Avoiding Obstacles while mapping 1</a:t>
            </a:r>
          </a:p>
          <a:p>
            <a:r>
              <a:rPr lang="en-IE" dirty="0">
                <a:sym typeface="Arial"/>
              </a:rPr>
              <a:t>Week 12 – Avoiding Obstacles while mapping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15B4D-BA77-4D45-8FEF-55373FA9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38</a:t>
            </a:fld>
            <a:endParaRPr lang="en-I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FBD0-5086-4790-ADE7-96B8E603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Lab Breakdown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5D0B7-DB13-4548-86CD-E54D840E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39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E3904-0AA4-A98F-1B39-0468B5DF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68" y="1690688"/>
            <a:ext cx="11068063" cy="45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8275-B514-4531-97E2-DC75B258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Module </a:t>
            </a:r>
            <a:r>
              <a:rPr lang="ga-IE" dirty="0"/>
              <a:t>Learning Outcomes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2D15-D886-4B20-BCCA-97DA65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Define what a robot system is and discuss the applications of robot technology.</a:t>
            </a:r>
          </a:p>
          <a:p>
            <a:r>
              <a:rPr lang="en-IE" dirty="0"/>
              <a:t>Explain and compare the operations, characteristics and applications of robot sensors and actuators.</a:t>
            </a:r>
          </a:p>
          <a:p>
            <a:r>
              <a:rPr lang="en-IE" dirty="0"/>
              <a:t>Explain and compare different approaches to robot control.</a:t>
            </a:r>
          </a:p>
          <a:p>
            <a:r>
              <a:rPr lang="en-IE" dirty="0"/>
              <a:t>List the difficulties facing the development of hardware-based real-time software systems.</a:t>
            </a:r>
          </a:p>
          <a:p>
            <a:r>
              <a:rPr lang="en-IE" dirty="0"/>
              <a:t>Demonstrate the ability to implement software to run on a specific hardware base, for example a robot.</a:t>
            </a:r>
          </a:p>
          <a:p>
            <a:r>
              <a:rPr lang="en-IE" dirty="0"/>
              <a:t>Demonstrate an ability to work productively in a team.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75A39-66E1-4B81-8BEA-2064B550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9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Movement and Motors</a:t>
            </a:r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ym typeface="Corbel"/>
              </a:rPr>
              <a:t>The most basic kind of statement in ROBOTC simply gives a command to the robot</a:t>
            </a:r>
          </a:p>
          <a:p>
            <a:endParaRPr lang="en-IE" dirty="0"/>
          </a:p>
          <a:p>
            <a:r>
              <a:rPr lang="en-IE" dirty="0"/>
              <a:t>We move a robot by putting power to the motor then leaving it run for a period of time</a:t>
            </a:r>
          </a:p>
          <a:p>
            <a:endParaRPr lang="en-IE" dirty="0"/>
          </a:p>
          <a:p>
            <a:r>
              <a:rPr lang="en-IE" dirty="0"/>
              <a:t>We will use the IDE for ROBOTC which allows us to configure some of the motor names etc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FFAD-EA87-42F8-9CE2-AF2B1ECF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40</a:t>
            </a:fld>
            <a:endParaRPr lang="en-IE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</a:t>
            </a:r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75" y="117801"/>
            <a:ext cx="8284250" cy="66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604A0-2A03-4C80-A187-56BF44A9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41</a:t>
            </a:fld>
            <a:endParaRPr lang="en-IE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B61C-3FE8-CF11-058A-BE202C01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b="0" i="0" dirty="0">
                <a:effectLst/>
                <a:latin typeface="Arial" panose="020B0604020202020204" pitchFamily="34" charset="0"/>
              </a:rPr>
              <a:t>Motors in </a:t>
            </a:r>
            <a:r>
              <a:rPr lang="en-IE" b="0" i="0" dirty="0" err="1">
                <a:effectLst/>
                <a:latin typeface="Arial" panose="020B0604020202020204" pitchFamily="34" charset="0"/>
              </a:rPr>
              <a:t>RobotC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48DBB9-0317-01C5-19EC-428B10F19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576" y="2389239"/>
            <a:ext cx="10608681" cy="22837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2A362-A541-EC82-E146-7102B28A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46879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0CF1-B834-4EB6-862C-158DD976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Set Up Sensors In QEV3BotSim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DA01A-1E8C-4943-A92C-93B5630F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43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6CF20-0CAB-44EE-A4BC-D154E444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675" y="1531579"/>
            <a:ext cx="8305320" cy="51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8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FBA9-9EF7-4C5A-9574-9106BC92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Motors in QEV3BotSim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53DF-F388-4990-8ACA-06CD7114A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EV3 have an array for the motors:</a:t>
            </a:r>
          </a:p>
          <a:p>
            <a:pPr lvl="1"/>
            <a:r>
              <a:rPr lang="en-IE" dirty="0"/>
              <a:t>motor[0], motor[1], motor[2]</a:t>
            </a:r>
          </a:p>
          <a:p>
            <a:r>
              <a:rPr lang="en-IE" dirty="0"/>
              <a:t>We will use motor[1] and motor[2] for our left and right wheels in all our labs</a:t>
            </a:r>
          </a:p>
          <a:p>
            <a:r>
              <a:rPr lang="en-IE" dirty="0"/>
              <a:t>You will need to declare these at the start to use the ‘left motor’ and ‘right motor’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2ABC7-0A34-44DF-AC76-CBEA4F06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44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ADCD-092D-490B-9215-D232F82A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" y="4704946"/>
            <a:ext cx="10724261" cy="11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Motors in QEV3BotSim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CE0DA-C4E9-49C2-B79E-278F5DC8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45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3E0B3-BA2E-4085-BAFB-473BCC141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86"/>
          <a:stretch/>
        </p:blipFill>
        <p:spPr>
          <a:xfrm>
            <a:off x="1233002" y="2164176"/>
            <a:ext cx="9725995" cy="252964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Statements</a:t>
            </a:r>
          </a:p>
        </p:txBody>
      </p:sp>
      <p:sp>
        <p:nvSpPr>
          <p:cNvPr id="271" name="Google Shape;271;p4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>
                <a:sym typeface="Corbel"/>
              </a:rPr>
              <a:t>Statements are run in order, as quickly as the robot is able to reach them</a:t>
            </a:r>
          </a:p>
          <a:p>
            <a:r>
              <a:rPr lang="en-IE" dirty="0">
                <a:sym typeface="Corbel"/>
              </a:rPr>
              <a:t>Running this program on the robot turns the motor on, then waits for </a:t>
            </a:r>
            <a:r>
              <a:rPr lang="en-IE" dirty="0"/>
              <a:t>15</a:t>
            </a:r>
            <a:r>
              <a:rPr lang="en-IE" dirty="0">
                <a:sym typeface="Corbel"/>
              </a:rPr>
              <a:t>00 milliseconds (</a:t>
            </a:r>
            <a:r>
              <a:rPr lang="en-IE" dirty="0"/>
              <a:t>1.5</a:t>
            </a:r>
            <a:r>
              <a:rPr lang="en-IE" dirty="0">
                <a:sym typeface="Corbel"/>
              </a:rPr>
              <a:t> seconds) with the motor still running, and then ends</a:t>
            </a:r>
            <a:endParaRPr lang="en-IE" dirty="0"/>
          </a:p>
          <a:p>
            <a:r>
              <a:rPr lang="en-IE" dirty="0"/>
              <a:t>When it ends, the motors will stop</a:t>
            </a:r>
          </a:p>
          <a:p>
            <a:r>
              <a:rPr lang="en-IE" dirty="0"/>
              <a:t>If we don’t “</a:t>
            </a:r>
            <a:r>
              <a:rPr lang="en-IE" i="1" dirty="0"/>
              <a:t>wait</a:t>
            </a:r>
            <a:r>
              <a:rPr lang="en-IE" dirty="0"/>
              <a:t>” then the program will end almost instantly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4357C-87E3-4608-88D3-16F310F8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46</a:t>
            </a:fld>
            <a:endParaRPr lang="en-IE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7E5A7-ADF8-4784-9901-9B8E1807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>
                <a:sym typeface="Courier New"/>
              </a:rPr>
              <a:t>task main()</a:t>
            </a:r>
            <a:endParaRPr lang="en-IE" dirty="0"/>
          </a:p>
        </p:txBody>
      </p:sp>
      <p:sp>
        <p:nvSpPr>
          <p:cNvPr id="278" name="Google Shape;278;p46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E" dirty="0">
                <a:sym typeface="Corbel"/>
              </a:rPr>
              <a:t>One important structure is the task main</a:t>
            </a:r>
          </a:p>
          <a:p>
            <a:r>
              <a:rPr lang="en-IE" dirty="0">
                <a:sym typeface="Corbel"/>
              </a:rPr>
              <a:t>Every ROBOTC program includes a special section called task main</a:t>
            </a:r>
          </a:p>
          <a:p>
            <a:r>
              <a:rPr lang="en-IE" dirty="0">
                <a:sym typeface="Corbel"/>
              </a:rPr>
              <a:t>This control structure determines what code the robot will run as part of the main program</a:t>
            </a:r>
          </a:p>
          <a:p>
            <a:endParaRPr lang="en-IE" dirty="0">
              <a:sym typeface="Courier New"/>
            </a:endParaRP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52688-A157-484C-A4E3-22858A60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47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64548-E18A-4EED-B22A-371D2C14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33" y="4176090"/>
            <a:ext cx="6187334" cy="14958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441AF-6228-40B7-B319-A915B869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48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65C3E-9200-4821-9118-297B8BF9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400" y="2178293"/>
            <a:ext cx="7533200" cy="318149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and Direction (Reverse)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2C8A-E68B-427D-A25F-F32876DF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49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2B169-910C-4F74-BF37-033AB3C2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3"/>
          <a:stretch/>
        </p:blipFill>
        <p:spPr>
          <a:xfrm>
            <a:off x="1699186" y="2654710"/>
            <a:ext cx="8793627" cy="26206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F8275-B514-4531-97E2-DC75B258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Today’s </a:t>
            </a:r>
            <a:r>
              <a:rPr lang="ga-IE" dirty="0"/>
              <a:t>Learning Outcomes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2D15-D886-4B20-BCCA-97DA65D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Define what a robot system is and discuss the applications of robot technology</a:t>
            </a:r>
          </a:p>
          <a:p>
            <a:r>
              <a:rPr lang="en-IE" dirty="0"/>
              <a:t>Demonstrate the ability to implement software to run on a specific hardware base, for example a robot (using a simulator)</a:t>
            </a:r>
          </a:p>
          <a:p>
            <a:r>
              <a:rPr lang="en-IE" dirty="0"/>
              <a:t>Demonstrate an ability to work productively in a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75A39-66E1-4B81-8BEA-2064B550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46812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 and Direction (STOP)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E3BDF-D4BF-407B-B19F-C1526C7A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50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7A5AB-49B0-4EFC-BBB8-0FDFAD4D2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3"/>
          <a:stretch/>
        </p:blipFill>
        <p:spPr>
          <a:xfrm>
            <a:off x="1821213" y="2728452"/>
            <a:ext cx="8549574" cy="28387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 and Direction (Rotate)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BFAFC-8624-497B-82FA-F4CE24B8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51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22C80-B757-44BA-80EB-3799A6ED8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2"/>
          <a:stretch/>
        </p:blipFill>
        <p:spPr>
          <a:xfrm>
            <a:off x="1678661" y="2728452"/>
            <a:ext cx="8834677" cy="288456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Distance/time to Rotate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A5026-6892-4CDB-9212-385FAC1C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52</a:t>
            </a:fld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514B9-EE74-4EE2-B727-80BC0A1B2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24"/>
          <a:stretch/>
        </p:blipFill>
        <p:spPr>
          <a:xfrm>
            <a:off x="2044121" y="2669457"/>
            <a:ext cx="8407057" cy="269033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Corbel"/>
              </a:rPr>
              <a:t>Motor Control</a:t>
            </a:r>
            <a:endParaRPr lang="en-US"/>
          </a:p>
        </p:txBody>
      </p:sp>
      <p:pic>
        <p:nvPicPr>
          <p:cNvPr id="319" name="Google Shape;319;p52" descr="‎www.robotc.net_education_curriculum_nxt_pdfs_Movement%20-%20Speed%20and%20direction%20for%20LEGO.pdf-4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-6827"/>
          <a:stretch/>
        </p:blipFill>
        <p:spPr>
          <a:xfrm>
            <a:off x="2380132" y="1825553"/>
            <a:ext cx="2904013" cy="4351338"/>
          </a:xfrm>
        </p:spPr>
      </p:pic>
      <p:pic>
        <p:nvPicPr>
          <p:cNvPr id="320" name="Google Shape;320;p52" descr="‎www.robotc.net_education_curriculum_nxt_pdfs_Movement%20-%20Speed%20and%20direction%20for%20LEGO.pdf-5.jpg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6907856" y="1507147"/>
            <a:ext cx="2883446" cy="49881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5635-ABE3-42B7-9D34-12B7B58F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53</a:t>
            </a:fld>
            <a:endParaRPr lang="en-IE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's names&#10;&#10;Description automatically generated">
            <a:extLst>
              <a:ext uri="{FF2B5EF4-FFF2-40B4-BE49-F238E27FC236}">
                <a16:creationId xmlns:a16="http://schemas.microsoft.com/office/drawing/2014/main" id="{10E91135-6B3A-53A1-43A9-B8BF9A4ED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1" y="1356650"/>
            <a:ext cx="10667479" cy="53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9DEB8-FCE6-470D-AA99-C422827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Teams – also on Brightspace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DC589-D292-43FA-A82D-B3F8AA2B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54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67158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PRELIMINARIES</a:t>
            </a:r>
            <a:endParaRPr lang="en-I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F138B4-2AE7-4618-9C57-178C82984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02DE-1ACB-4D0E-A49B-E55B8821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t>6</a:t>
            </a:fld>
            <a:endParaRPr lang="en-I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My Details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D6267B-6D8A-4D6C-94FF-B78B495C1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ga-IE" dirty="0"/>
              <a:t>Name: 	Cathy Ennis</a:t>
            </a:r>
          </a:p>
          <a:p>
            <a:r>
              <a:rPr lang="ga-IE" dirty="0"/>
              <a:t>Email: 	</a:t>
            </a:r>
            <a:r>
              <a:rPr lang="ga-IE" dirty="0">
                <a:hlinkClick r:id="rId2"/>
              </a:rPr>
              <a:t>cathy.ennis@tudublin.ie</a:t>
            </a:r>
            <a:endParaRPr lang="ga-IE" dirty="0"/>
          </a:p>
          <a:p>
            <a:endParaRPr lang="ga-IE" dirty="0"/>
          </a:p>
          <a:p>
            <a:endParaRPr lang="ga-IE" dirty="0"/>
          </a:p>
          <a:p>
            <a:r>
              <a:rPr lang="ga-IE" dirty="0"/>
              <a:t>Brightspace</a:t>
            </a:r>
            <a:r>
              <a:rPr lang="en-IE" dirty="0"/>
              <a:t> (</a:t>
            </a:r>
            <a:r>
              <a:rPr lang="ga-IE" dirty="0"/>
              <a:t>Notes, Labs</a:t>
            </a:r>
            <a:r>
              <a:rPr lang="en-IE" dirty="0"/>
              <a:t>)</a:t>
            </a:r>
            <a:r>
              <a:rPr lang="ga-IE" dirty="0"/>
              <a:t>: </a:t>
            </a:r>
            <a:endParaRPr lang="en-IE" dirty="0"/>
          </a:p>
          <a:p>
            <a:pPr lvl="1"/>
            <a:r>
              <a:rPr lang="en-IE" dirty="0"/>
              <a:t>Module: Team Computing (Robotics) CMPU1030: 2023-24</a:t>
            </a:r>
          </a:p>
          <a:p>
            <a:pPr lvl="1"/>
            <a:r>
              <a:rPr lang="en-IE" dirty="0"/>
              <a:t>Module Code: CMPU103022497TU857-2324</a:t>
            </a:r>
          </a:p>
          <a:p>
            <a:pPr lvl="1"/>
            <a:endParaRPr lang="ga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A3900-AD84-4ABB-8D9F-7230B117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7</a:t>
            </a:fld>
            <a:endParaRPr lang="en-IE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Robot Head 12">
                <a:extLst>
                  <a:ext uri="{FF2B5EF4-FFF2-40B4-BE49-F238E27FC236}">
                    <a16:creationId xmlns:a16="http://schemas.microsoft.com/office/drawing/2014/main" id="{66BD6763-49C7-FF22-871C-6A6374B84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6896892"/>
                  </p:ext>
                </p:extLst>
              </p:nvPr>
            </p:nvGraphicFramePr>
            <p:xfrm>
              <a:off x="7160835" y="1027905"/>
              <a:ext cx="4005656" cy="285825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005656" cy="2858257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169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Robot Head 12">
                <a:extLst>
                  <a:ext uri="{FF2B5EF4-FFF2-40B4-BE49-F238E27FC236}">
                    <a16:creationId xmlns:a16="http://schemas.microsoft.com/office/drawing/2014/main" id="{66BD6763-49C7-FF22-871C-6A6374B84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0835" y="1027905"/>
                <a:ext cx="4005656" cy="2858257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63B7E235-1B13-43FE-5D6A-AC9C94698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Computing (Robotics) CMPU1030: 2023-24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Course Details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301495-614F-41CD-9195-95E6F83DD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  <a:p>
            <a:r>
              <a:rPr lang="en-IE" dirty="0"/>
              <a:t>Lectures:</a:t>
            </a:r>
            <a:r>
              <a:rPr lang="ga-IE" dirty="0"/>
              <a:t> </a:t>
            </a:r>
            <a:r>
              <a:rPr lang="en-IE" dirty="0"/>
              <a:t>Wednesday 9am</a:t>
            </a:r>
          </a:p>
          <a:p>
            <a:endParaRPr lang="en-IE" dirty="0"/>
          </a:p>
          <a:p>
            <a:r>
              <a:rPr lang="en-IE" dirty="0"/>
              <a:t>Labs: Wednesday 10am-1pm</a:t>
            </a:r>
            <a:endParaRPr lang="ga-IE" dirty="0"/>
          </a:p>
          <a:p>
            <a:endParaRPr lang="en-IE" dirty="0"/>
          </a:p>
          <a:p>
            <a:r>
              <a:rPr lang="en-IE" dirty="0"/>
              <a:t>Assessment: </a:t>
            </a:r>
            <a:r>
              <a:rPr lang="ga-IE" dirty="0"/>
              <a:t>Weekly Labs (10</a:t>
            </a:r>
            <a:r>
              <a:rPr lang="en-IE" dirty="0"/>
              <a:t>0</a:t>
            </a:r>
            <a:r>
              <a:rPr lang="ga-IE" dirty="0"/>
              <a:t>%)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46759-4C38-4CBB-B3D2-26A44225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8</a:t>
            </a:fld>
            <a:endParaRPr lang="en-IE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02FF-BE03-4B67-8F56-824D6159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Course Overview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F2C11-C804-4BBA-88B2-440D8679B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2C11-97FD-461A-8239-16AF1E6450D2}" type="slidenum">
              <a:rPr lang="en-IE" smtClean="0"/>
              <a:pPr/>
              <a:t>9</a:t>
            </a:fld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AFB44-9006-6F02-A3EA-FA5F8CF4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7490"/>
            <a:ext cx="10256138" cy="48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1822</Words>
  <Application>Microsoft Office PowerPoint</Application>
  <PresentationFormat>Widescreen</PresentationFormat>
  <Paragraphs>339</Paragraphs>
  <Slides>54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Corbel</vt:lpstr>
      <vt:lpstr>Courier New</vt:lpstr>
      <vt:lpstr>Office Theme</vt:lpstr>
      <vt:lpstr>Team  Computing - Introduction</vt:lpstr>
      <vt:lpstr>Credits</vt:lpstr>
      <vt:lpstr>Overview </vt:lpstr>
      <vt:lpstr>Module Learning Outcomes</vt:lpstr>
      <vt:lpstr>Today’s Learning Outcomes</vt:lpstr>
      <vt:lpstr>PRELIMINARIES</vt:lpstr>
      <vt:lpstr>My Details</vt:lpstr>
      <vt:lpstr>Course Details</vt:lpstr>
      <vt:lpstr>Course Overview</vt:lpstr>
      <vt:lpstr>Applied Computing</vt:lpstr>
      <vt:lpstr>Before we get started</vt:lpstr>
      <vt:lpstr>EV3 Robot</vt:lpstr>
      <vt:lpstr>NASA's Curiosity Rover Replica With Lego Mindstorms</vt:lpstr>
      <vt:lpstr>RobotC in Campus Labs</vt:lpstr>
      <vt:lpstr>QEV3 Bot Simulator for Testing at Home</vt:lpstr>
      <vt:lpstr>QEV3 Bot Simulator for Testing at Home</vt:lpstr>
      <vt:lpstr>Components</vt:lpstr>
      <vt:lpstr>EV3 Robot</vt:lpstr>
      <vt:lpstr>EV3 Robot</vt:lpstr>
      <vt:lpstr>EV3 Robot</vt:lpstr>
      <vt:lpstr>EV3 Robot - Motors</vt:lpstr>
      <vt:lpstr>EV3 Robot - Sensors</vt:lpstr>
      <vt:lpstr>EV3 Robot - Sensors</vt:lpstr>
      <vt:lpstr>EV3 Robot - Sensors</vt:lpstr>
      <vt:lpstr>EV3 Robot - Sensors</vt:lpstr>
      <vt:lpstr>EV3 Robot - Connections</vt:lpstr>
      <vt:lpstr>EV3 Robot- Configurations</vt:lpstr>
      <vt:lpstr>QEV3 Robot Configuration</vt:lpstr>
      <vt:lpstr>Programming Robots</vt:lpstr>
      <vt:lpstr>Programming Robots</vt:lpstr>
      <vt:lpstr>Programming Robots</vt:lpstr>
      <vt:lpstr>Teams and Labs</vt:lpstr>
      <vt:lpstr>Labs</vt:lpstr>
      <vt:lpstr>Lab 1 Preview</vt:lpstr>
      <vt:lpstr>Assessment</vt:lpstr>
      <vt:lpstr>Assessment Breakdown</vt:lpstr>
      <vt:lpstr>Course Overview</vt:lpstr>
      <vt:lpstr>Weekly Overview</vt:lpstr>
      <vt:lpstr>Lab Breakdown</vt:lpstr>
      <vt:lpstr>Movement and Motors</vt:lpstr>
      <vt:lpstr>IDE</vt:lpstr>
      <vt:lpstr>Motors in RobotC</vt:lpstr>
      <vt:lpstr>Set Up Sensors In QEV3BotSim</vt:lpstr>
      <vt:lpstr>Motors in QEV3BotSim</vt:lpstr>
      <vt:lpstr>Motors in QEV3BotSim</vt:lpstr>
      <vt:lpstr>Statements</vt:lpstr>
      <vt:lpstr>task main()</vt:lpstr>
      <vt:lpstr>Comments</vt:lpstr>
      <vt:lpstr>Speed and Direction (Reverse)</vt:lpstr>
      <vt:lpstr>Speed and Direction (STOP)</vt:lpstr>
      <vt:lpstr>Speed and Direction (Rotate)</vt:lpstr>
      <vt:lpstr>Distance/time to Rotate </vt:lpstr>
      <vt:lpstr>Motor Control</vt:lpstr>
      <vt:lpstr>Teams – also on Brightspace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Ennis</dc:creator>
  <cp:lastModifiedBy>Cathy Ennis</cp:lastModifiedBy>
  <cp:revision>20</cp:revision>
  <dcterms:created xsi:type="dcterms:W3CDTF">2020-01-21T11:35:12Z</dcterms:created>
  <dcterms:modified xsi:type="dcterms:W3CDTF">2024-01-24T08:44:24Z</dcterms:modified>
</cp:coreProperties>
</file>